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Patrick Hand"/>
      <p:regular r:id="rId59"/>
    </p:embeddedFont>
    <p:embeddedFont>
      <p:font typeface="Teko"/>
      <p:regular r:id="rId60"/>
      <p:bold r:id="rId61"/>
    </p:embeddedFont>
    <p:embeddedFont>
      <p:font typeface="Roboto"/>
      <p:regular r:id="rId62"/>
      <p:bold r:id="rId63"/>
      <p:italic r:id="rId64"/>
      <p:boldItalic r:id="rId65"/>
    </p:embeddedFont>
    <p:embeddedFont>
      <p:font typeface="Lato"/>
      <p:regular r:id="rId66"/>
      <p:bold r:id="rId67"/>
      <p:italic r:id="rId68"/>
      <p:boldItalic r:id="rId69"/>
    </p:embeddedFont>
    <p:embeddedFont>
      <p:font typeface="Lora"/>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7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7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boldItalic.fntdata"/><Relationship Id="rId72" Type="http://schemas.openxmlformats.org/officeDocument/2006/relationships/font" Target="fonts/Lora-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ora-bold.fntdata"/><Relationship Id="rId70" Type="http://schemas.openxmlformats.org/officeDocument/2006/relationships/font" Target="fonts/Lora-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Teko-bold.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Lato-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Lato-italic.fntdata"/><Relationship Id="rId23" Type="http://schemas.openxmlformats.org/officeDocument/2006/relationships/slide" Target="slides/slide18.xml"/><Relationship Id="rId67" Type="http://schemas.openxmlformats.org/officeDocument/2006/relationships/font" Target="fonts/Lato-bold.fntdata"/><Relationship Id="rId60" Type="http://schemas.openxmlformats.org/officeDocument/2006/relationships/font" Target="fonts/Tek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atrickHan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3ef1f90c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3ef1f90c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58a5621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58a5621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3ef1f90c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3ef1f90c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f3ef1f90c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f3ef1f90c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3ef1f90c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3ef1f90c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3ef1f8f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3ef1f8f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3ef1f8fc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3ef1f8fc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3ef1f8fc0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3ef1f8fc0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3ef1f8fc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f3ef1f8fc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3ef1f8f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3ef1f8f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1242414e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1242414e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f3ef1f8fc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f3ef1f8fc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would observe the relationship of the variables with the resale price.</a:t>
            </a:r>
            <a:endParaRPr/>
          </a:p>
          <a:p>
            <a:pPr indent="0" lvl="0" marL="0" rtl="0" algn="l">
              <a:spcBef>
                <a:spcPts val="0"/>
              </a:spcBef>
              <a:spcAft>
                <a:spcPts val="0"/>
              </a:spcAft>
              <a:buNone/>
            </a:pPr>
            <a:r>
              <a:rPr lang="en"/>
              <a:t>We plot a boxplot where Y axis is the  resale price and X axis is the variable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3ef1f8fc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3ef1f8fc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f3ef1f8f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f3ef1f8f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3ef1f8fc0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f3ef1f8fc0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3ef1f8fc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3ef1f8fc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f3ef1f8fc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f3ef1f8fc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f3ef1f8fc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f3ef1f8fc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f3ef1f8fc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f3ef1f8fc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CPI rates has highest correlation with the resale price and remaining_lease has the lowest correlation with the resale price.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It is interesting and unexpecting to see the low correlation between resale price and remaining lease as we usually expect a house with a longer lease to have higher value as we can stay in the house longer. On the other hand, the CPI rate has the highest correlation with the resale price, as increasing CPI leads to higher inflation, which would eventually lead to rise in resale prices of the houses.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f3ef1f8fc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f3ef1f8fc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f3ef1f8fc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f3ef1f8fc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3ef1f90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3ef1f9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 hua i just put down first later u change if wrong</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8b385fd27f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b385fd27f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Smoke on why i only included MRT datas after EDA. Say like after EDA we felt that not enough variables or sth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1242414e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1242414e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3ef1f90c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3ef1f90c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f3ef1f90c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f3ef1f90c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f3ef1f90c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f3ef1f90c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1242414e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1242414e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f3ef1f90c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f3ef1f90c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f3ef1f90c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f3ef1f90c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f3ef1f90c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f3ef1f90c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1242414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1242414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insert the headers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b32afab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b32afab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Roboto"/>
                <a:ea typeface="Roboto"/>
                <a:cs typeface="Roboto"/>
                <a:sym typeface="Roboto"/>
              </a:rPr>
              <a:t>Build to order (BTO) flats are HDB flats where construction will begin only if 65-70% of the apartments in the flat have been booked.  The construction will be aborted if this requirement is not met. </a:t>
            </a:r>
            <a:endParaRPr sz="1400">
              <a:solidFill>
                <a:schemeClr val="lt1"/>
              </a:solidFill>
              <a:latin typeface="Roboto"/>
              <a:ea typeface="Roboto"/>
              <a:cs typeface="Roboto"/>
              <a:sym typeface="Roboto"/>
            </a:endParaRPr>
          </a:p>
          <a:p>
            <a:pPr indent="0" lvl="0" marL="0" rtl="0" algn="l">
              <a:spcBef>
                <a:spcPts val="0"/>
              </a:spcBef>
              <a:spcAft>
                <a:spcPts val="0"/>
              </a:spcAft>
              <a:buNone/>
            </a:pPr>
            <a:r>
              <a:t/>
            </a:r>
            <a:endParaRPr sz="1400">
              <a:solidFill>
                <a:schemeClr val="lt1"/>
              </a:solidFill>
              <a:latin typeface="Roboto"/>
              <a:ea typeface="Roboto"/>
              <a:cs typeface="Roboto"/>
              <a:sym typeface="Roboto"/>
            </a:endParaRPr>
          </a:p>
          <a:p>
            <a:pPr indent="0" lvl="0" marL="0" rtl="0" algn="l">
              <a:spcBef>
                <a:spcPts val="0"/>
              </a:spcBef>
              <a:spcAft>
                <a:spcPts val="0"/>
              </a:spcAft>
              <a:buNone/>
            </a:pPr>
            <a:r>
              <a:rPr lang="en" sz="1400">
                <a:solidFill>
                  <a:schemeClr val="lt1"/>
                </a:solidFill>
                <a:latin typeface="Roboto"/>
                <a:ea typeface="Roboto"/>
                <a:cs typeface="Roboto"/>
                <a:sym typeface="Roboto"/>
              </a:rPr>
              <a:t>BTOs have a wait time of three to four years from the date the construction begins. As the start time is dependent on when HDB receives enough applicants, the actual wait time may increase.</a:t>
            </a:r>
            <a:endParaRPr sz="1400">
              <a:solidFill>
                <a:schemeClr val="lt1"/>
              </a:solidFill>
              <a:latin typeface="Roboto"/>
              <a:ea typeface="Roboto"/>
              <a:cs typeface="Roboto"/>
              <a:sym typeface="Roboto"/>
            </a:endParaRPr>
          </a:p>
          <a:p>
            <a:pPr indent="0" lvl="0" marL="0" rtl="0" algn="l">
              <a:spcBef>
                <a:spcPts val="0"/>
              </a:spcBef>
              <a:spcAft>
                <a:spcPts val="0"/>
              </a:spcAft>
              <a:buNone/>
            </a:pPr>
            <a:r>
              <a:t/>
            </a:r>
            <a:endParaRPr sz="1400">
              <a:solidFill>
                <a:schemeClr val="lt1"/>
              </a:solidFill>
              <a:latin typeface="Roboto"/>
              <a:ea typeface="Roboto"/>
              <a:cs typeface="Roboto"/>
              <a:sym typeface="Roboto"/>
            </a:endParaRPr>
          </a:p>
          <a:p>
            <a:pPr indent="0" lvl="0" marL="0" rtl="0" algn="l">
              <a:spcBef>
                <a:spcPts val="0"/>
              </a:spcBef>
              <a:spcAft>
                <a:spcPts val="0"/>
              </a:spcAft>
              <a:buNone/>
            </a:pPr>
            <a:r>
              <a:rPr lang="en" sz="1400">
                <a:solidFill>
                  <a:schemeClr val="lt1"/>
                </a:solidFill>
                <a:latin typeface="Roboto"/>
                <a:ea typeface="Roboto"/>
                <a:cs typeface="Roboto"/>
                <a:sym typeface="Roboto"/>
              </a:rPr>
              <a:t>BTOs come in 2-rooms, 3-rooms, 4-rooms, 5-rooms and studio apartments.</a:t>
            </a:r>
            <a:endParaRPr sz="1400">
              <a:solidFill>
                <a:schemeClr val="lt1"/>
              </a:solidFill>
              <a:latin typeface="Roboto"/>
              <a:ea typeface="Roboto"/>
              <a:cs typeface="Roboto"/>
              <a:sym typeface="Roboto"/>
            </a:endParaRPr>
          </a:p>
          <a:p>
            <a:pPr indent="0" lvl="0" marL="0" rtl="0" algn="l">
              <a:spcBef>
                <a:spcPts val="0"/>
              </a:spcBef>
              <a:spcAft>
                <a:spcPts val="0"/>
              </a:spcAft>
              <a:buNone/>
            </a:pPr>
            <a:r>
              <a:t/>
            </a:r>
            <a:endParaRPr sz="1400">
              <a:solidFill>
                <a:schemeClr val="lt1"/>
              </a:solidFill>
              <a:latin typeface="Roboto"/>
              <a:ea typeface="Roboto"/>
              <a:cs typeface="Roboto"/>
              <a:sym typeface="Roboto"/>
            </a:endParaRPr>
          </a:p>
          <a:p>
            <a:pPr indent="0" lvl="0" marL="0" rtl="0" algn="l">
              <a:spcBef>
                <a:spcPts val="0"/>
              </a:spcBef>
              <a:spcAft>
                <a:spcPts val="0"/>
              </a:spcAft>
              <a:buNone/>
            </a:pPr>
            <a:r>
              <a:rPr lang="en" sz="1400">
                <a:solidFill>
                  <a:schemeClr val="lt1"/>
                </a:solidFill>
                <a:latin typeface="Roboto"/>
                <a:ea typeface="Roboto"/>
                <a:cs typeface="Roboto"/>
                <a:sym typeface="Roboto"/>
              </a:rPr>
              <a:t>BTOs also come with home design features. HDB provides the Optional Component Scheme (OCS) and the Universal Design (UD).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f3ef1f90c8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f3ef1f90c8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f3ef1f90c8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f3ef1f90c8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f3ef1f8fc0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f3ef1f8fc0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3ef1f90c8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f3ef1f90c8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f3ef1f90c8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f3ef1f90c8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f3ef1f8fc0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f3ef1f8fc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1242414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1242414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f3ef1f90c8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f3ef1f90c8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8b385fd2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8b385fd2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f3ef1f8fc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f3ef1f8fc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f3ef1f8fc0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f3ef1f8fc0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f3ef1f8fc0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f3ef1f8fc0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f3ef1f8fc0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f3ef1f8fc0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f3ef1f8fc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f3ef1f8fc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f3ef1f8fc0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f3ef1f8fc0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3ef1f8fc0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3ef1f8fc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1242414e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1242414e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Using HDB Dataset + (other dataset to determine distance etc), predict the resale price of current Built to Order (BTO) flats. So individuals looking to plan for the BTO with best Return on Investment (ROI) can make a more informed choice on which BTO to pick</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3ef1f90c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3ef1f90c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f3ef1f90c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f3ef1f90c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20000" y="1397475"/>
            <a:ext cx="3843900" cy="1509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720000" y="3053950"/>
            <a:ext cx="3804900" cy="42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2679400" y="1721350"/>
            <a:ext cx="3785100" cy="10791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2356275" y="2857075"/>
            <a:ext cx="44313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50" name="Shape 50"/>
        <p:cNvGrpSpPr/>
        <p:nvPr/>
      </p:nvGrpSpPr>
      <p:grpSpPr>
        <a:xfrm>
          <a:off x="0" y="0"/>
          <a:ext cx="0" cy="0"/>
          <a:chOff x="0" y="0"/>
          <a:chExt cx="0" cy="0"/>
        </a:xfrm>
      </p:grpSpPr>
      <p:sp>
        <p:nvSpPr>
          <p:cNvPr id="51" name="Google Shape;51;p13"/>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2607200" y="540000"/>
            <a:ext cx="39297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p:txBody>
      </p:sp>
      <p:sp>
        <p:nvSpPr>
          <p:cNvPr id="53" name="Google Shape;53;p13"/>
          <p:cNvSpPr txBox="1"/>
          <p:nvPr>
            <p:ph idx="1" type="subTitle"/>
          </p:nvPr>
        </p:nvSpPr>
        <p:spPr>
          <a:xfrm>
            <a:off x="4321200" y="1909300"/>
            <a:ext cx="4102500" cy="4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 name="Google Shape;54;p13"/>
          <p:cNvSpPr txBox="1"/>
          <p:nvPr>
            <p:ph idx="2" type="title"/>
          </p:nvPr>
        </p:nvSpPr>
        <p:spPr>
          <a:xfrm>
            <a:off x="4321200" y="1522675"/>
            <a:ext cx="4102500" cy="439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55" name="Google Shape;55;p13"/>
          <p:cNvSpPr txBox="1"/>
          <p:nvPr>
            <p:ph hasCustomPrompt="1" idx="3" type="title"/>
          </p:nvPr>
        </p:nvSpPr>
        <p:spPr>
          <a:xfrm>
            <a:off x="3540008" y="1354404"/>
            <a:ext cx="781200" cy="68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6" name="Google Shape;56;p13"/>
          <p:cNvSpPr txBox="1"/>
          <p:nvPr>
            <p:ph idx="4" type="subTitle"/>
          </p:nvPr>
        </p:nvSpPr>
        <p:spPr>
          <a:xfrm>
            <a:off x="4321200" y="2631184"/>
            <a:ext cx="4102800" cy="4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13"/>
          <p:cNvSpPr txBox="1"/>
          <p:nvPr>
            <p:ph idx="5" type="title"/>
          </p:nvPr>
        </p:nvSpPr>
        <p:spPr>
          <a:xfrm>
            <a:off x="4321200" y="2244551"/>
            <a:ext cx="4102500" cy="439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58" name="Google Shape;58;p13"/>
          <p:cNvSpPr txBox="1"/>
          <p:nvPr>
            <p:ph hasCustomPrompt="1" idx="6" type="title"/>
          </p:nvPr>
        </p:nvSpPr>
        <p:spPr>
          <a:xfrm>
            <a:off x="3540006" y="2075314"/>
            <a:ext cx="781200" cy="68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3"/>
          <p:cNvSpPr txBox="1"/>
          <p:nvPr>
            <p:ph idx="7" type="subTitle"/>
          </p:nvPr>
        </p:nvSpPr>
        <p:spPr>
          <a:xfrm>
            <a:off x="4321200" y="3353067"/>
            <a:ext cx="4102500" cy="4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0" name="Google Shape;60;p13"/>
          <p:cNvSpPr txBox="1"/>
          <p:nvPr>
            <p:ph idx="8" type="title"/>
          </p:nvPr>
        </p:nvSpPr>
        <p:spPr>
          <a:xfrm>
            <a:off x="4321200" y="2966426"/>
            <a:ext cx="4102500" cy="439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61" name="Google Shape;61;p13"/>
          <p:cNvSpPr txBox="1"/>
          <p:nvPr>
            <p:ph hasCustomPrompt="1" idx="9" type="title"/>
          </p:nvPr>
        </p:nvSpPr>
        <p:spPr>
          <a:xfrm>
            <a:off x="3540000" y="2796224"/>
            <a:ext cx="781200" cy="68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2" name="Google Shape;62;p13"/>
          <p:cNvSpPr txBox="1"/>
          <p:nvPr>
            <p:ph idx="13" type="subTitle"/>
          </p:nvPr>
        </p:nvSpPr>
        <p:spPr>
          <a:xfrm>
            <a:off x="4321200" y="4074950"/>
            <a:ext cx="4102800" cy="43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3"/>
          <p:cNvSpPr txBox="1"/>
          <p:nvPr>
            <p:ph idx="14" type="title"/>
          </p:nvPr>
        </p:nvSpPr>
        <p:spPr>
          <a:xfrm>
            <a:off x="4321200" y="3688302"/>
            <a:ext cx="4102500" cy="439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p:txBody>
      </p:sp>
      <p:sp>
        <p:nvSpPr>
          <p:cNvPr id="64" name="Google Shape;64;p13"/>
          <p:cNvSpPr txBox="1"/>
          <p:nvPr>
            <p:ph hasCustomPrompt="1" idx="15" type="title"/>
          </p:nvPr>
        </p:nvSpPr>
        <p:spPr>
          <a:xfrm>
            <a:off x="3540006" y="3517135"/>
            <a:ext cx="781200" cy="68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6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7">
    <p:spTree>
      <p:nvGrpSpPr>
        <p:cNvPr id="65" name="Shape 65"/>
        <p:cNvGrpSpPr/>
        <p:nvPr/>
      </p:nvGrpSpPr>
      <p:grpSpPr>
        <a:xfrm>
          <a:off x="0" y="0"/>
          <a:ext cx="0" cy="0"/>
          <a:chOff x="0" y="0"/>
          <a:chExt cx="0" cy="0"/>
        </a:xfrm>
      </p:grpSpPr>
      <p:sp>
        <p:nvSpPr>
          <p:cNvPr id="66" name="Google Shape;66;p14"/>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90357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53844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6215478" y="1794725"/>
            <a:ext cx="2057100" cy="24675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4"/>
          <p:cNvSpPr txBox="1"/>
          <p:nvPr>
            <p:ph idx="1" type="subTitle"/>
          </p:nvPr>
        </p:nvSpPr>
        <p:spPr>
          <a:xfrm>
            <a:off x="1002276" y="2130950"/>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2" name="Google Shape;72;p14"/>
          <p:cNvSpPr txBox="1"/>
          <p:nvPr>
            <p:ph idx="2" type="title"/>
          </p:nvPr>
        </p:nvSpPr>
        <p:spPr>
          <a:xfrm>
            <a:off x="1002275"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73" name="Google Shape;73;p14"/>
          <p:cNvSpPr txBox="1"/>
          <p:nvPr>
            <p:ph idx="3" type="subTitle"/>
          </p:nvPr>
        </p:nvSpPr>
        <p:spPr>
          <a:xfrm>
            <a:off x="6314181" y="2130950"/>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4" name="Google Shape;74;p14"/>
          <p:cNvSpPr txBox="1"/>
          <p:nvPr>
            <p:ph idx="4" type="title"/>
          </p:nvPr>
        </p:nvSpPr>
        <p:spPr>
          <a:xfrm>
            <a:off x="6314176"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75" name="Google Shape;75;p14"/>
          <p:cNvSpPr txBox="1"/>
          <p:nvPr>
            <p:ph idx="5" type="subTitle"/>
          </p:nvPr>
        </p:nvSpPr>
        <p:spPr>
          <a:xfrm>
            <a:off x="3658224" y="2130950"/>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6" name="Google Shape;76;p14"/>
          <p:cNvSpPr txBox="1"/>
          <p:nvPr>
            <p:ph idx="6" type="title"/>
          </p:nvPr>
        </p:nvSpPr>
        <p:spPr>
          <a:xfrm>
            <a:off x="3658221" y="2771675"/>
            <a:ext cx="1859700" cy="420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77" name="Shape 77"/>
        <p:cNvGrpSpPr/>
        <p:nvPr/>
      </p:nvGrpSpPr>
      <p:grpSpPr>
        <a:xfrm>
          <a:off x="0" y="0"/>
          <a:ext cx="0" cy="0"/>
          <a:chOff x="0" y="0"/>
          <a:chExt cx="0" cy="0"/>
        </a:xfrm>
      </p:grpSpPr>
      <p:sp>
        <p:nvSpPr>
          <p:cNvPr id="78" name="Google Shape;78;p15"/>
          <p:cNvSpPr/>
          <p:nvPr/>
        </p:nvSpPr>
        <p:spPr>
          <a:xfrm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type="title"/>
          </p:nvPr>
        </p:nvSpPr>
        <p:spPr>
          <a:xfrm>
            <a:off x="720000" y="3256800"/>
            <a:ext cx="3848700" cy="3981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dk2"/>
              </a:buClr>
              <a:buSzPts val="1400"/>
              <a:buNone/>
              <a:defRPr sz="16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80" name="Google Shape;80;p15"/>
          <p:cNvSpPr txBox="1"/>
          <p:nvPr>
            <p:ph idx="1" type="subTitle"/>
          </p:nvPr>
        </p:nvSpPr>
        <p:spPr>
          <a:xfrm>
            <a:off x="720000" y="1458938"/>
            <a:ext cx="5165100" cy="16965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
    <p:spTree>
      <p:nvGrpSpPr>
        <p:cNvPr id="81" name="Shape 81"/>
        <p:cNvGrpSpPr/>
        <p:nvPr/>
      </p:nvGrpSpPr>
      <p:grpSpPr>
        <a:xfrm>
          <a:off x="0" y="0"/>
          <a:ext cx="0" cy="0"/>
          <a:chOff x="0" y="0"/>
          <a:chExt cx="0" cy="0"/>
        </a:xfrm>
      </p:grpSpPr>
      <p:sp>
        <p:nvSpPr>
          <p:cNvPr id="82" name="Google Shape;82;p16"/>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84" name="Google Shape;84;p16"/>
          <p:cNvSpPr txBox="1"/>
          <p:nvPr>
            <p:ph idx="1" type="subTitle"/>
          </p:nvPr>
        </p:nvSpPr>
        <p:spPr>
          <a:xfrm>
            <a:off x="724125" y="235039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6"/>
          <p:cNvSpPr txBox="1"/>
          <p:nvPr>
            <p:ph idx="2" type="title"/>
          </p:nvPr>
        </p:nvSpPr>
        <p:spPr>
          <a:xfrm>
            <a:off x="724125" y="19698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6" name="Google Shape;86;p16"/>
          <p:cNvSpPr txBox="1"/>
          <p:nvPr>
            <p:ph idx="3" type="subTitle"/>
          </p:nvPr>
        </p:nvSpPr>
        <p:spPr>
          <a:xfrm>
            <a:off x="3413996" y="235039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16"/>
          <p:cNvSpPr txBox="1"/>
          <p:nvPr>
            <p:ph idx="4" type="title"/>
          </p:nvPr>
        </p:nvSpPr>
        <p:spPr>
          <a:xfrm>
            <a:off x="3414000" y="19698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88" name="Google Shape;88;p16"/>
          <p:cNvSpPr txBox="1"/>
          <p:nvPr>
            <p:ph idx="5" type="subTitle"/>
          </p:nvPr>
        </p:nvSpPr>
        <p:spPr>
          <a:xfrm>
            <a:off x="6103866" y="235039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16"/>
          <p:cNvSpPr txBox="1"/>
          <p:nvPr>
            <p:ph idx="6" type="title"/>
          </p:nvPr>
        </p:nvSpPr>
        <p:spPr>
          <a:xfrm>
            <a:off x="6103874" y="1969878"/>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0" name="Google Shape;90;p16"/>
          <p:cNvSpPr txBox="1"/>
          <p:nvPr>
            <p:ph idx="7" type="subTitle"/>
          </p:nvPr>
        </p:nvSpPr>
        <p:spPr>
          <a:xfrm>
            <a:off x="724125" y="391173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6"/>
          <p:cNvSpPr txBox="1"/>
          <p:nvPr>
            <p:ph idx="8" type="title"/>
          </p:nvPr>
        </p:nvSpPr>
        <p:spPr>
          <a:xfrm>
            <a:off x="724125" y="35311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2" name="Google Shape;92;p16"/>
          <p:cNvSpPr txBox="1"/>
          <p:nvPr>
            <p:ph idx="9" type="subTitle"/>
          </p:nvPr>
        </p:nvSpPr>
        <p:spPr>
          <a:xfrm>
            <a:off x="3413996" y="391173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 name="Google Shape;93;p16"/>
          <p:cNvSpPr txBox="1"/>
          <p:nvPr>
            <p:ph idx="13" type="title"/>
          </p:nvPr>
        </p:nvSpPr>
        <p:spPr>
          <a:xfrm>
            <a:off x="3414000" y="35311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94" name="Google Shape;94;p16"/>
          <p:cNvSpPr txBox="1"/>
          <p:nvPr>
            <p:ph idx="14" type="subTitle"/>
          </p:nvPr>
        </p:nvSpPr>
        <p:spPr>
          <a:xfrm>
            <a:off x="6103866" y="3911734"/>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16"/>
          <p:cNvSpPr txBox="1"/>
          <p:nvPr>
            <p:ph idx="15" type="title"/>
          </p:nvPr>
        </p:nvSpPr>
        <p:spPr>
          <a:xfrm>
            <a:off x="6103874" y="3531194"/>
            <a:ext cx="2316000" cy="373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96" name="Shape 96"/>
        <p:cNvGrpSpPr/>
        <p:nvPr/>
      </p:nvGrpSpPr>
      <p:grpSpPr>
        <a:xfrm>
          <a:off x="0" y="0"/>
          <a:ext cx="0" cy="0"/>
          <a:chOff x="0" y="0"/>
          <a:chExt cx="0" cy="0"/>
        </a:xfrm>
      </p:grpSpPr>
      <p:sp>
        <p:nvSpPr>
          <p:cNvPr id="97" name="Google Shape;97;p17"/>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5_1">
    <p:spTree>
      <p:nvGrpSpPr>
        <p:cNvPr id="99" name="Shape 99"/>
        <p:cNvGrpSpPr/>
        <p:nvPr/>
      </p:nvGrpSpPr>
      <p:grpSpPr>
        <a:xfrm>
          <a:off x="0" y="0"/>
          <a:ext cx="0" cy="0"/>
          <a:chOff x="0" y="0"/>
          <a:chExt cx="0" cy="0"/>
        </a:xfrm>
      </p:grpSpPr>
      <p:sp>
        <p:nvSpPr>
          <p:cNvPr id="100" name="Google Shape;100;p18"/>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2">
    <p:spTree>
      <p:nvGrpSpPr>
        <p:cNvPr id="102" name="Shape 102"/>
        <p:cNvGrpSpPr/>
        <p:nvPr/>
      </p:nvGrpSpPr>
      <p:grpSpPr>
        <a:xfrm>
          <a:off x="0" y="0"/>
          <a:ext cx="0" cy="0"/>
          <a:chOff x="0" y="0"/>
          <a:chExt cx="0" cy="0"/>
        </a:xfrm>
      </p:grpSpPr>
      <p:sp>
        <p:nvSpPr>
          <p:cNvPr id="103" name="Google Shape;103;p19"/>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_2_1">
    <p:spTree>
      <p:nvGrpSpPr>
        <p:cNvPr id="105" name="Shape 105"/>
        <p:cNvGrpSpPr/>
        <p:nvPr/>
      </p:nvGrpSpPr>
      <p:grpSpPr>
        <a:xfrm>
          <a:off x="0" y="0"/>
          <a:ext cx="0" cy="0"/>
          <a:chOff x="0" y="0"/>
          <a:chExt cx="0" cy="0"/>
        </a:xfrm>
      </p:grpSpPr>
      <p:sp>
        <p:nvSpPr>
          <p:cNvPr id="106" name="Google Shape;106;p20"/>
          <p:cNvSpPr/>
          <p:nvPr/>
        </p:nvSpPr>
        <p:spPr>
          <a:xfrm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720200" y="2860500"/>
            <a:ext cx="2808000" cy="561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 name="Google Shape;15;p3"/>
          <p:cNvSpPr txBox="1"/>
          <p:nvPr>
            <p:ph idx="1" type="body"/>
          </p:nvPr>
        </p:nvSpPr>
        <p:spPr>
          <a:xfrm>
            <a:off x="1720200" y="3393393"/>
            <a:ext cx="2808000" cy="654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 name="Google Shape;16;p3"/>
          <p:cNvSpPr txBox="1"/>
          <p:nvPr>
            <p:ph hasCustomPrompt="1" idx="2" type="title"/>
          </p:nvPr>
        </p:nvSpPr>
        <p:spPr>
          <a:xfrm>
            <a:off x="720000" y="2927375"/>
            <a:ext cx="969900" cy="1140900"/>
          </a:xfrm>
          <a:prstGeom prst="rect">
            <a:avLst/>
          </a:prstGeom>
          <a:solidFill>
            <a:schemeClr val="accent5"/>
          </a:solidFill>
        </p:spPr>
        <p:txBody>
          <a:bodyPr anchorCtr="0" anchor="ctr" bIns="91425" lIns="91425" spcFirstLastPara="1" rIns="91425" wrap="square" tIns="91425">
            <a:noAutofit/>
          </a:bodyPr>
          <a:lstStyle>
            <a:lvl1pPr lvl="0" rtl="0" algn="l">
              <a:spcBef>
                <a:spcPts val="0"/>
              </a:spcBef>
              <a:spcAft>
                <a:spcPts val="0"/>
              </a:spcAft>
              <a:buSzPts val="4800"/>
              <a:buNone/>
              <a:defRPr sz="96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_2_1_1">
    <p:spTree>
      <p:nvGrpSpPr>
        <p:cNvPr id="108" name="Shape 108"/>
        <p:cNvGrpSpPr/>
        <p:nvPr/>
      </p:nvGrpSpPr>
      <p:grpSpPr>
        <a:xfrm>
          <a:off x="0" y="0"/>
          <a:ext cx="0" cy="0"/>
          <a:chOff x="0" y="0"/>
          <a:chExt cx="0" cy="0"/>
        </a:xfrm>
      </p:grpSpPr>
      <p:sp>
        <p:nvSpPr>
          <p:cNvPr id="109" name="Google Shape;109;p21"/>
          <p:cNvSpPr/>
          <p:nvPr/>
        </p:nvSpPr>
        <p:spPr>
          <a:xfrm rot="10800000">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txBox="1"/>
          <p:nvPr>
            <p:ph idx="1" type="subTitle"/>
          </p:nvPr>
        </p:nvSpPr>
        <p:spPr>
          <a:xfrm>
            <a:off x="943350" y="1842673"/>
            <a:ext cx="2316000" cy="5715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1" name="Google Shape;111;p21"/>
          <p:cNvSpPr txBox="1"/>
          <p:nvPr>
            <p:ph type="title"/>
          </p:nvPr>
        </p:nvSpPr>
        <p:spPr>
          <a:xfrm>
            <a:off x="943250" y="1447350"/>
            <a:ext cx="2316000" cy="37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12" name="Google Shape;112;p21"/>
          <p:cNvSpPr txBox="1"/>
          <p:nvPr>
            <p:ph idx="2" type="subTitle"/>
          </p:nvPr>
        </p:nvSpPr>
        <p:spPr>
          <a:xfrm>
            <a:off x="943300" y="4031886"/>
            <a:ext cx="2316000" cy="571500"/>
          </a:xfrm>
          <a:prstGeom prst="rect">
            <a:avLst/>
          </a:prstGeom>
        </p:spPr>
        <p:txBody>
          <a:bodyPr anchorCtr="0" anchor="t" bIns="91425" lIns="91425" spcFirstLastPara="1" rIns="91425" wrap="square" tIns="91425">
            <a:noAutofit/>
          </a:bodyPr>
          <a:lstStyle>
            <a:lvl1pPr lvl="0" marR="23369"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3" name="Google Shape;113;p21"/>
          <p:cNvSpPr txBox="1"/>
          <p:nvPr>
            <p:ph idx="3" type="title"/>
          </p:nvPr>
        </p:nvSpPr>
        <p:spPr>
          <a:xfrm>
            <a:off x="943300" y="3636560"/>
            <a:ext cx="2316000" cy="37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14" name="Google Shape;114;p21"/>
          <p:cNvSpPr txBox="1"/>
          <p:nvPr>
            <p:ph idx="4" type="subTitle"/>
          </p:nvPr>
        </p:nvSpPr>
        <p:spPr>
          <a:xfrm>
            <a:off x="943225" y="2937280"/>
            <a:ext cx="2316000" cy="57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15" name="Google Shape;115;p21"/>
          <p:cNvSpPr txBox="1"/>
          <p:nvPr>
            <p:ph idx="5" type="title"/>
          </p:nvPr>
        </p:nvSpPr>
        <p:spPr>
          <a:xfrm>
            <a:off x="943262" y="2541955"/>
            <a:ext cx="2316000" cy="37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16" name="Google Shape;116;p21"/>
          <p:cNvSpPr txBox="1"/>
          <p:nvPr>
            <p:ph idx="6"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_2_1_1_1_1">
    <p:spTree>
      <p:nvGrpSpPr>
        <p:cNvPr id="117" name="Shape 117"/>
        <p:cNvGrpSpPr/>
        <p:nvPr/>
      </p:nvGrpSpPr>
      <p:grpSpPr>
        <a:xfrm>
          <a:off x="0" y="0"/>
          <a:ext cx="0" cy="0"/>
          <a:chOff x="0" y="0"/>
          <a:chExt cx="0" cy="0"/>
        </a:xfrm>
      </p:grpSpPr>
      <p:sp>
        <p:nvSpPr>
          <p:cNvPr id="118" name="Google Shape;118;p22"/>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ph type="title"/>
          </p:nvPr>
        </p:nvSpPr>
        <p:spPr>
          <a:xfrm>
            <a:off x="720000" y="540000"/>
            <a:ext cx="3852000" cy="477600"/>
          </a:xfrm>
          <a:prstGeom prst="rect">
            <a:avLst/>
          </a:prstGeom>
          <a:solidFill>
            <a:schemeClr val="accent5"/>
          </a:solidFill>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2"/>
          <p:cNvSpPr txBox="1"/>
          <p:nvPr>
            <p:ph idx="1" type="subTitle"/>
          </p:nvPr>
        </p:nvSpPr>
        <p:spPr>
          <a:xfrm>
            <a:off x="628999" y="1569675"/>
            <a:ext cx="3852000" cy="30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21" name="Shape 121"/>
        <p:cNvGrpSpPr/>
        <p:nvPr/>
      </p:nvGrpSpPr>
      <p:grpSpPr>
        <a:xfrm>
          <a:off x="0" y="0"/>
          <a:ext cx="0" cy="0"/>
          <a:chOff x="0" y="0"/>
          <a:chExt cx="0" cy="0"/>
        </a:xfrm>
      </p:grpSpPr>
      <p:sp>
        <p:nvSpPr>
          <p:cNvPr id="122" name="Google Shape;122;p23"/>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txBox="1"/>
          <p:nvPr>
            <p:ph type="title"/>
          </p:nvPr>
        </p:nvSpPr>
        <p:spPr>
          <a:xfrm>
            <a:off x="720000" y="1792450"/>
            <a:ext cx="3402600" cy="1285800"/>
          </a:xfrm>
          <a:prstGeom prst="rect">
            <a:avLst/>
          </a:prstGeom>
          <a:solidFill>
            <a:schemeClr val="accent5"/>
          </a:solidFill>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24" name="Google Shape;124;p23"/>
          <p:cNvSpPr txBox="1"/>
          <p:nvPr>
            <p:ph idx="1" type="subTitle"/>
          </p:nvPr>
        </p:nvSpPr>
        <p:spPr>
          <a:xfrm>
            <a:off x="720000" y="3078250"/>
            <a:ext cx="3402600" cy="47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5B595B"/>
              </a:buClr>
              <a:buSzPts val="1400"/>
              <a:buFont typeface="Lato"/>
              <a:buChar char="●"/>
              <a:defRPr/>
            </a:lvl1pPr>
            <a:lvl2pPr lvl="1" rtl="0" algn="ctr">
              <a:lnSpc>
                <a:spcPct val="100000"/>
              </a:lnSpc>
              <a:spcBef>
                <a:spcPts val="0"/>
              </a:spcBef>
              <a:spcAft>
                <a:spcPts val="0"/>
              </a:spcAft>
              <a:buClr>
                <a:srgbClr val="5B595B"/>
              </a:buClr>
              <a:buSzPts val="1400"/>
              <a:buFont typeface="Lato"/>
              <a:buChar char="○"/>
              <a:defRPr sz="2100"/>
            </a:lvl2pPr>
            <a:lvl3pPr lvl="2" rtl="0" algn="ctr">
              <a:lnSpc>
                <a:spcPct val="100000"/>
              </a:lnSpc>
              <a:spcBef>
                <a:spcPts val="0"/>
              </a:spcBef>
              <a:spcAft>
                <a:spcPts val="0"/>
              </a:spcAft>
              <a:buClr>
                <a:srgbClr val="5B595B"/>
              </a:buClr>
              <a:buSzPts val="1400"/>
              <a:buFont typeface="Lato"/>
              <a:buChar char="■"/>
              <a:defRPr sz="2100"/>
            </a:lvl3pPr>
            <a:lvl4pPr lvl="3" rtl="0" algn="ctr">
              <a:lnSpc>
                <a:spcPct val="100000"/>
              </a:lnSpc>
              <a:spcBef>
                <a:spcPts val="0"/>
              </a:spcBef>
              <a:spcAft>
                <a:spcPts val="0"/>
              </a:spcAft>
              <a:buClr>
                <a:srgbClr val="5B595B"/>
              </a:buClr>
              <a:buSzPts val="1400"/>
              <a:buFont typeface="Lato"/>
              <a:buChar char="●"/>
              <a:defRPr sz="2100"/>
            </a:lvl4pPr>
            <a:lvl5pPr lvl="4" rtl="0" algn="ctr">
              <a:lnSpc>
                <a:spcPct val="100000"/>
              </a:lnSpc>
              <a:spcBef>
                <a:spcPts val="0"/>
              </a:spcBef>
              <a:spcAft>
                <a:spcPts val="0"/>
              </a:spcAft>
              <a:buClr>
                <a:srgbClr val="5B595B"/>
              </a:buClr>
              <a:buSzPts val="1400"/>
              <a:buFont typeface="Lato"/>
              <a:buChar char="○"/>
              <a:defRPr sz="2100"/>
            </a:lvl5pPr>
            <a:lvl6pPr lvl="5" rtl="0" algn="ctr">
              <a:lnSpc>
                <a:spcPct val="100000"/>
              </a:lnSpc>
              <a:spcBef>
                <a:spcPts val="0"/>
              </a:spcBef>
              <a:spcAft>
                <a:spcPts val="0"/>
              </a:spcAft>
              <a:buClr>
                <a:srgbClr val="5B595B"/>
              </a:buClr>
              <a:buSzPts val="1400"/>
              <a:buFont typeface="Lato"/>
              <a:buChar char="■"/>
              <a:defRPr sz="2100"/>
            </a:lvl6pPr>
            <a:lvl7pPr lvl="6" rtl="0" algn="ctr">
              <a:lnSpc>
                <a:spcPct val="100000"/>
              </a:lnSpc>
              <a:spcBef>
                <a:spcPts val="0"/>
              </a:spcBef>
              <a:spcAft>
                <a:spcPts val="0"/>
              </a:spcAft>
              <a:buClr>
                <a:srgbClr val="5B595B"/>
              </a:buClr>
              <a:buSzPts val="1400"/>
              <a:buFont typeface="Lato"/>
              <a:buChar char="●"/>
              <a:defRPr sz="2100"/>
            </a:lvl7pPr>
            <a:lvl8pPr lvl="7" rtl="0" algn="ctr">
              <a:lnSpc>
                <a:spcPct val="100000"/>
              </a:lnSpc>
              <a:spcBef>
                <a:spcPts val="0"/>
              </a:spcBef>
              <a:spcAft>
                <a:spcPts val="0"/>
              </a:spcAft>
              <a:buClr>
                <a:srgbClr val="5B595B"/>
              </a:buClr>
              <a:buSzPts val="1400"/>
              <a:buFont typeface="Lato"/>
              <a:buChar char="○"/>
              <a:defRPr sz="2100"/>
            </a:lvl8pPr>
            <a:lvl9pPr lvl="8" rtl="0" algn="ctr">
              <a:lnSpc>
                <a:spcPct val="100000"/>
              </a:lnSpc>
              <a:spcBef>
                <a:spcPts val="0"/>
              </a:spcBef>
              <a:spcAft>
                <a:spcPts val="0"/>
              </a:spcAft>
              <a:buClr>
                <a:srgbClr val="5B595B"/>
              </a:buClr>
              <a:buSzPts val="1400"/>
              <a:buFont typeface="Lato"/>
              <a:buChar char="■"/>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5" name="Shape 125"/>
        <p:cNvGrpSpPr/>
        <p:nvPr/>
      </p:nvGrpSpPr>
      <p:grpSpPr>
        <a:xfrm>
          <a:off x="0" y="0"/>
          <a:ext cx="0" cy="0"/>
          <a:chOff x="0" y="0"/>
          <a:chExt cx="0" cy="0"/>
        </a:xfrm>
      </p:grpSpPr>
      <p:sp>
        <p:nvSpPr>
          <p:cNvPr id="126" name="Google Shape;126;p24"/>
          <p:cNvSpPr/>
          <p:nvPr/>
        </p:nvSpPr>
        <p:spPr>
          <a:xfrm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txBox="1"/>
          <p:nvPr>
            <p:ph hasCustomPrompt="1" type="title"/>
          </p:nvPr>
        </p:nvSpPr>
        <p:spPr>
          <a:xfrm>
            <a:off x="720075" y="740350"/>
            <a:ext cx="4177500" cy="8265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28" name="Google Shape;128;p24"/>
          <p:cNvSpPr txBox="1"/>
          <p:nvPr>
            <p:ph idx="1" type="subTitle"/>
          </p:nvPr>
        </p:nvSpPr>
        <p:spPr>
          <a:xfrm>
            <a:off x="720022" y="1517975"/>
            <a:ext cx="4177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29" name="Google Shape;129;p24"/>
          <p:cNvSpPr txBox="1"/>
          <p:nvPr>
            <p:ph hasCustomPrompt="1" idx="2" type="title"/>
          </p:nvPr>
        </p:nvSpPr>
        <p:spPr>
          <a:xfrm>
            <a:off x="720125" y="2006337"/>
            <a:ext cx="4177500" cy="8265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30" name="Google Shape;130;p24"/>
          <p:cNvSpPr txBox="1"/>
          <p:nvPr>
            <p:ph idx="3" type="subTitle"/>
          </p:nvPr>
        </p:nvSpPr>
        <p:spPr>
          <a:xfrm>
            <a:off x="720000" y="2783988"/>
            <a:ext cx="4177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131" name="Google Shape;131;p24"/>
          <p:cNvSpPr txBox="1"/>
          <p:nvPr>
            <p:ph hasCustomPrompt="1" idx="4" type="title"/>
          </p:nvPr>
        </p:nvSpPr>
        <p:spPr>
          <a:xfrm>
            <a:off x="720125" y="3272350"/>
            <a:ext cx="4177500" cy="8265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7200"/>
              <a:buNone/>
              <a:defRPr sz="6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32" name="Google Shape;132;p24"/>
          <p:cNvSpPr txBox="1"/>
          <p:nvPr>
            <p:ph idx="5" type="subTitle"/>
          </p:nvPr>
        </p:nvSpPr>
        <p:spPr>
          <a:xfrm>
            <a:off x="720022" y="4050000"/>
            <a:ext cx="4177500" cy="43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133" name="Shape 133"/>
        <p:cNvGrpSpPr/>
        <p:nvPr/>
      </p:nvGrpSpPr>
      <p:grpSpPr>
        <a:xfrm>
          <a:off x="0" y="0"/>
          <a:ext cx="0" cy="0"/>
          <a:chOff x="0" y="0"/>
          <a:chExt cx="0" cy="0"/>
        </a:xfrm>
      </p:grpSpPr>
      <p:sp>
        <p:nvSpPr>
          <p:cNvPr id="134" name="Google Shape;134;p25"/>
          <p:cNvSpPr/>
          <p:nvPr/>
        </p:nvSpPr>
        <p:spPr>
          <a:xfrm rot="10800000">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ph type="title"/>
          </p:nvPr>
        </p:nvSpPr>
        <p:spPr>
          <a:xfrm>
            <a:off x="14076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6" name="Google Shape;136;p25"/>
          <p:cNvSpPr txBox="1"/>
          <p:nvPr>
            <p:ph idx="1" type="subTitle"/>
          </p:nvPr>
        </p:nvSpPr>
        <p:spPr>
          <a:xfrm>
            <a:off x="720100" y="2327013"/>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25"/>
          <p:cNvSpPr txBox="1"/>
          <p:nvPr>
            <p:ph idx="2" type="title"/>
          </p:nvPr>
        </p:nvSpPr>
        <p:spPr>
          <a:xfrm>
            <a:off x="720000" y="1931700"/>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38" name="Google Shape;138;p25"/>
          <p:cNvSpPr txBox="1"/>
          <p:nvPr>
            <p:ph idx="3" type="subTitle"/>
          </p:nvPr>
        </p:nvSpPr>
        <p:spPr>
          <a:xfrm>
            <a:off x="3714796" y="2327013"/>
            <a:ext cx="2316000" cy="698700"/>
          </a:xfrm>
          <a:prstGeom prst="rect">
            <a:avLst/>
          </a:prstGeom>
        </p:spPr>
        <p:txBody>
          <a:bodyPr anchorCtr="0" anchor="t" bIns="91425" lIns="91425" spcFirstLastPara="1" rIns="91425" wrap="square" tIns="91425">
            <a:noAutofit/>
          </a:bodyPr>
          <a:lstStyle>
            <a:lvl1pPr lvl="0" marR="1642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 name="Google Shape;139;p25"/>
          <p:cNvSpPr txBox="1"/>
          <p:nvPr>
            <p:ph idx="4" type="title"/>
          </p:nvPr>
        </p:nvSpPr>
        <p:spPr>
          <a:xfrm>
            <a:off x="3714715" y="1931700"/>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40" name="Google Shape;140;p25"/>
          <p:cNvSpPr txBox="1"/>
          <p:nvPr>
            <p:ph idx="5" type="subTitle"/>
          </p:nvPr>
        </p:nvSpPr>
        <p:spPr>
          <a:xfrm>
            <a:off x="719988" y="3939816"/>
            <a:ext cx="2316000" cy="698700"/>
          </a:xfrm>
          <a:prstGeom prst="rect">
            <a:avLst/>
          </a:prstGeom>
        </p:spPr>
        <p:txBody>
          <a:bodyPr anchorCtr="0" anchor="t" bIns="91425" lIns="91425" spcFirstLastPara="1" rIns="91425" wrap="square" tIns="91425">
            <a:noAutofit/>
          </a:bodyPr>
          <a:lstStyle>
            <a:lvl1pPr lvl="0" marR="23369"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25"/>
          <p:cNvSpPr txBox="1"/>
          <p:nvPr>
            <p:ph idx="6" type="title"/>
          </p:nvPr>
        </p:nvSpPr>
        <p:spPr>
          <a:xfrm>
            <a:off x="720000" y="3544498"/>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42" name="Google Shape;142;p25"/>
          <p:cNvSpPr txBox="1"/>
          <p:nvPr>
            <p:ph idx="7" type="subTitle"/>
          </p:nvPr>
        </p:nvSpPr>
        <p:spPr>
          <a:xfrm>
            <a:off x="3714658" y="3939816"/>
            <a:ext cx="2316000" cy="698700"/>
          </a:xfrm>
          <a:prstGeom prst="rect">
            <a:avLst/>
          </a:prstGeom>
        </p:spPr>
        <p:txBody>
          <a:bodyPr anchorCtr="0" anchor="t" bIns="91425" lIns="91425" spcFirstLastPara="1" rIns="91425" wrap="square" tIns="91425">
            <a:noAutofit/>
          </a:bodyPr>
          <a:lstStyle>
            <a:lvl1pPr lvl="0" marR="73577"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25"/>
          <p:cNvSpPr txBox="1"/>
          <p:nvPr>
            <p:ph idx="8" type="title"/>
          </p:nvPr>
        </p:nvSpPr>
        <p:spPr>
          <a:xfrm>
            <a:off x="3714687" y="3544498"/>
            <a:ext cx="2316000" cy="37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144" name="Shape 144"/>
        <p:cNvGrpSpPr/>
        <p:nvPr/>
      </p:nvGrpSpPr>
      <p:grpSpPr>
        <a:xfrm>
          <a:off x="0" y="0"/>
          <a:ext cx="0" cy="0"/>
          <a:chOff x="0" y="0"/>
          <a:chExt cx="0" cy="0"/>
        </a:xfrm>
      </p:grpSpPr>
      <p:sp>
        <p:nvSpPr>
          <p:cNvPr id="145" name="Google Shape;145;p26"/>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txBox="1"/>
          <p:nvPr>
            <p:ph type="title"/>
          </p:nvPr>
        </p:nvSpPr>
        <p:spPr>
          <a:xfrm>
            <a:off x="1421350" y="2317250"/>
            <a:ext cx="2316000" cy="587700"/>
          </a:xfrm>
          <a:prstGeom prst="rect">
            <a:avLst/>
          </a:prstGeom>
          <a:solidFill>
            <a:schemeClr val="accent5"/>
          </a:solidFill>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47" name="Google Shape;147;p26"/>
          <p:cNvSpPr txBox="1"/>
          <p:nvPr>
            <p:ph idx="1" type="subTitle"/>
          </p:nvPr>
        </p:nvSpPr>
        <p:spPr>
          <a:xfrm>
            <a:off x="1421346" y="2842417"/>
            <a:ext cx="23160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148" name="Shape 148"/>
        <p:cNvGrpSpPr/>
        <p:nvPr/>
      </p:nvGrpSpPr>
      <p:grpSpPr>
        <a:xfrm>
          <a:off x="0" y="0"/>
          <a:ext cx="0" cy="0"/>
          <a:chOff x="0" y="0"/>
          <a:chExt cx="0" cy="0"/>
        </a:xfrm>
      </p:grpSpPr>
      <p:sp>
        <p:nvSpPr>
          <p:cNvPr id="149" name="Google Shape;149;p27"/>
          <p:cNvSpPr/>
          <p:nvPr/>
        </p:nvSpPr>
        <p:spPr>
          <a:xfrm rot="10800000">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7"/>
          <p:cNvSpPr txBox="1"/>
          <p:nvPr>
            <p:ph idx="1" type="subTitle"/>
          </p:nvPr>
        </p:nvSpPr>
        <p:spPr>
          <a:xfrm>
            <a:off x="2372626" y="3904675"/>
            <a:ext cx="191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2" name="Google Shape;152;p27"/>
          <p:cNvSpPr txBox="1"/>
          <p:nvPr>
            <p:ph idx="2" type="title"/>
          </p:nvPr>
        </p:nvSpPr>
        <p:spPr>
          <a:xfrm>
            <a:off x="2372625" y="3523375"/>
            <a:ext cx="19140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53" name="Google Shape;153;p27"/>
          <p:cNvSpPr txBox="1"/>
          <p:nvPr>
            <p:ph idx="3" type="subTitle"/>
          </p:nvPr>
        </p:nvSpPr>
        <p:spPr>
          <a:xfrm>
            <a:off x="4857351" y="3904675"/>
            <a:ext cx="1914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4" name="Google Shape;154;p27"/>
          <p:cNvSpPr txBox="1"/>
          <p:nvPr>
            <p:ph idx="4" type="title"/>
          </p:nvPr>
        </p:nvSpPr>
        <p:spPr>
          <a:xfrm>
            <a:off x="4857350" y="3523375"/>
            <a:ext cx="1914000" cy="381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_1">
    <p:spTree>
      <p:nvGrpSpPr>
        <p:cNvPr id="155" name="Shape 155"/>
        <p:cNvGrpSpPr/>
        <p:nvPr/>
      </p:nvGrpSpPr>
      <p:grpSpPr>
        <a:xfrm>
          <a:off x="0" y="0"/>
          <a:ext cx="0" cy="0"/>
          <a:chOff x="0" y="0"/>
          <a:chExt cx="0" cy="0"/>
        </a:xfrm>
      </p:grpSpPr>
      <p:sp>
        <p:nvSpPr>
          <p:cNvPr id="156" name="Google Shape;156;p28"/>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28"/>
          <p:cNvSpPr txBox="1"/>
          <p:nvPr>
            <p:ph idx="1" type="subTitle"/>
          </p:nvPr>
        </p:nvSpPr>
        <p:spPr>
          <a:xfrm>
            <a:off x="1002275" y="3416864"/>
            <a:ext cx="18597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59" name="Google Shape;159;p28"/>
          <p:cNvSpPr txBox="1"/>
          <p:nvPr>
            <p:ph idx="2" type="title"/>
          </p:nvPr>
        </p:nvSpPr>
        <p:spPr>
          <a:xfrm>
            <a:off x="1002275"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0" name="Google Shape;160;p28"/>
          <p:cNvSpPr txBox="1"/>
          <p:nvPr>
            <p:ph idx="3" type="subTitle"/>
          </p:nvPr>
        </p:nvSpPr>
        <p:spPr>
          <a:xfrm>
            <a:off x="6314179" y="3416864"/>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1" name="Google Shape;161;p28"/>
          <p:cNvSpPr txBox="1"/>
          <p:nvPr>
            <p:ph idx="4" type="title"/>
          </p:nvPr>
        </p:nvSpPr>
        <p:spPr>
          <a:xfrm>
            <a:off x="6314179"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162" name="Google Shape;162;p28"/>
          <p:cNvSpPr txBox="1"/>
          <p:nvPr>
            <p:ph idx="5" type="subTitle"/>
          </p:nvPr>
        </p:nvSpPr>
        <p:spPr>
          <a:xfrm>
            <a:off x="3642638" y="3416864"/>
            <a:ext cx="1859700" cy="698700"/>
          </a:xfrm>
          <a:prstGeom prst="rect">
            <a:avLst/>
          </a:prstGeom>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3" name="Google Shape;163;p28"/>
          <p:cNvSpPr txBox="1"/>
          <p:nvPr>
            <p:ph idx="6" type="title"/>
          </p:nvPr>
        </p:nvSpPr>
        <p:spPr>
          <a:xfrm>
            <a:off x="3642638" y="3035757"/>
            <a:ext cx="1859700" cy="372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164" name="Shape 164"/>
        <p:cNvGrpSpPr/>
        <p:nvPr/>
      </p:nvGrpSpPr>
      <p:grpSpPr>
        <a:xfrm>
          <a:off x="0" y="0"/>
          <a:ext cx="0" cy="0"/>
          <a:chOff x="0" y="0"/>
          <a:chExt cx="0" cy="0"/>
        </a:xfrm>
      </p:grpSpPr>
      <p:sp>
        <p:nvSpPr>
          <p:cNvPr id="165" name="Google Shape;165;p29"/>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txBox="1"/>
          <p:nvPr>
            <p:ph idx="1" type="subTitle"/>
          </p:nvPr>
        </p:nvSpPr>
        <p:spPr>
          <a:xfrm>
            <a:off x="4399125" y="1722675"/>
            <a:ext cx="3852000" cy="107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67" name="Google Shape;167;p29"/>
          <p:cNvSpPr txBox="1"/>
          <p:nvPr>
            <p:ph type="ctrTitle"/>
          </p:nvPr>
        </p:nvSpPr>
        <p:spPr>
          <a:xfrm flipH="1">
            <a:off x="4399125" y="648975"/>
            <a:ext cx="3852000" cy="107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7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68" name="Google Shape;168;p29"/>
          <p:cNvSpPr txBox="1"/>
          <p:nvPr/>
        </p:nvSpPr>
        <p:spPr>
          <a:xfrm>
            <a:off x="5135325" y="3578700"/>
            <a:ext cx="3115800" cy="728700"/>
          </a:xfrm>
          <a:prstGeom prst="rect">
            <a:avLst/>
          </a:prstGeom>
          <a:noFill/>
          <a:ln>
            <a:noFill/>
          </a:ln>
        </p:spPr>
        <p:txBody>
          <a:bodyPr anchorCtr="0" anchor="t" bIns="91425" lIns="91425" spcFirstLastPara="1" rIns="91425" wrap="square" tIns="91425">
            <a:noAutofit/>
          </a:bodyPr>
          <a:lstStyle/>
          <a:p>
            <a:pPr indent="0" lvl="0" marL="0" rtl="0" algn="r">
              <a:lnSpc>
                <a:spcPct val="114000"/>
              </a:lnSpc>
              <a:spcBef>
                <a:spcPts val="0"/>
              </a:spcBef>
              <a:spcAft>
                <a:spcPts val="0"/>
              </a:spcAft>
              <a:buNone/>
            </a:pPr>
            <a:r>
              <a:rPr lang="en" sz="1100">
                <a:solidFill>
                  <a:schemeClr val="lt1"/>
                </a:solidFill>
                <a:latin typeface="Roboto"/>
                <a:ea typeface="Roboto"/>
                <a:cs typeface="Roboto"/>
                <a:sym typeface="Roboto"/>
              </a:rPr>
              <a:t>CREDITS: This presentation template was created by </a:t>
            </a:r>
            <a:r>
              <a:rPr b="1" lang="en" sz="11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b="1" lang="en" sz="1100">
                <a:solidFill>
                  <a:schemeClr val="lt1"/>
                </a:solidFill>
                <a:latin typeface="Roboto"/>
                <a:ea typeface="Roboto"/>
                <a:cs typeface="Roboto"/>
                <a:sym typeface="Roboto"/>
              </a:rPr>
              <a:t>,</a:t>
            </a:r>
            <a:r>
              <a:rPr lang="en" sz="1100">
                <a:solidFill>
                  <a:schemeClr val="lt1"/>
                </a:solidFill>
                <a:latin typeface="Roboto"/>
                <a:ea typeface="Roboto"/>
                <a:cs typeface="Roboto"/>
                <a:sym typeface="Roboto"/>
              </a:rPr>
              <a:t> including icons by </a:t>
            </a:r>
            <a:r>
              <a:rPr b="1" lang="en" sz="11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100">
                <a:solidFill>
                  <a:schemeClr val="lt1"/>
                </a:solidFill>
                <a:latin typeface="Roboto"/>
                <a:ea typeface="Roboto"/>
                <a:cs typeface="Roboto"/>
                <a:sym typeface="Roboto"/>
              </a:rPr>
              <a:t>, and infographics &amp; images by </a:t>
            </a:r>
            <a:r>
              <a:rPr b="1" lang="en" sz="1100">
                <a:solidFill>
                  <a:schemeClr val="lt1"/>
                </a:solidFill>
                <a:uFill>
                  <a:noFill/>
                </a:uFill>
                <a:latin typeface="Roboto"/>
                <a:ea typeface="Roboto"/>
                <a:cs typeface="Roboto"/>
                <a:sym typeface="Roboto"/>
                <a:hlinkClick r:id="rId4">
                  <a:extLst>
                    <a:ext uri="{A12FA001-AC4F-418D-AE19-62706E023703}">
                      <ahyp:hlinkClr val="tx"/>
                    </a:ext>
                  </a:extLst>
                </a:hlinkClick>
              </a:rPr>
              <a:t>Freepik</a:t>
            </a:r>
            <a:r>
              <a:rPr lang="en" sz="1100">
                <a:solidFill>
                  <a:schemeClr val="lt1"/>
                </a:solidFill>
                <a:latin typeface="Roboto"/>
                <a:ea typeface="Roboto"/>
                <a:cs typeface="Roboto"/>
                <a:sym typeface="Roboto"/>
              </a:rPr>
              <a:t> </a:t>
            </a:r>
            <a:endParaRPr sz="1100">
              <a:solidFill>
                <a:schemeClr val="lt1"/>
              </a:solidFill>
              <a:latin typeface="Roboto"/>
              <a:ea typeface="Roboto"/>
              <a:cs typeface="Roboto"/>
              <a:sym typeface="Robo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
    <p:bg>
      <p:bgPr>
        <a:gradFill>
          <a:gsLst>
            <a:gs pos="0">
              <a:schemeClr val="accent5"/>
            </a:gs>
            <a:gs pos="100000">
              <a:schemeClr val="lt2"/>
            </a:gs>
          </a:gsLst>
          <a:lin ang="8100019" scaled="0"/>
        </a:gradFill>
      </p:bgPr>
    </p:bg>
    <p:spTree>
      <p:nvGrpSpPr>
        <p:cNvPr id="169" name="Shape 169"/>
        <p:cNvGrpSpPr/>
        <p:nvPr/>
      </p:nvGrpSpPr>
      <p:grpSpPr>
        <a:xfrm>
          <a:off x="0" y="0"/>
          <a:ext cx="0" cy="0"/>
          <a:chOff x="0" y="0"/>
          <a:chExt cx="0" cy="0"/>
        </a:xfrm>
      </p:grpSpPr>
      <p:sp>
        <p:nvSpPr>
          <p:cNvPr id="170" name="Google Shape;170;p30"/>
          <p:cNvSpPr/>
          <p:nvPr/>
        </p:nvSpPr>
        <p:spPr>
          <a:xfrm flipH="1">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flipH="1">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2607200" y="540000"/>
            <a:ext cx="3929700" cy="4776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_1">
    <p:bg>
      <p:bgPr>
        <a:gradFill>
          <a:gsLst>
            <a:gs pos="0">
              <a:schemeClr val="accent1"/>
            </a:gs>
            <a:gs pos="100000">
              <a:schemeClr val="accent6"/>
            </a:gs>
          </a:gsLst>
          <a:lin ang="16198662" scaled="0"/>
        </a:gradFill>
      </p:bgPr>
    </p:bg>
    <p:spTree>
      <p:nvGrpSpPr>
        <p:cNvPr id="171" name="Shape 171"/>
        <p:cNvGrpSpPr/>
        <p:nvPr/>
      </p:nvGrpSpPr>
      <p:grpSpPr>
        <a:xfrm>
          <a:off x="0" y="0"/>
          <a:ext cx="0" cy="0"/>
          <a:chOff x="0" y="0"/>
          <a:chExt cx="0" cy="0"/>
        </a:xfrm>
      </p:grpSpPr>
      <p:sp>
        <p:nvSpPr>
          <p:cNvPr id="172" name="Google Shape;172;p31"/>
          <p:cNvSpPr/>
          <p:nvPr/>
        </p:nvSpPr>
        <p:spPr>
          <a:xfrm flipH="1">
            <a:off x="345975" y="311725"/>
            <a:ext cx="8475900" cy="4490400"/>
          </a:xfrm>
          <a:prstGeom prst="rect">
            <a:avLst/>
          </a:prstGeom>
          <a:gradFill>
            <a:gsLst>
              <a:gs pos="0">
                <a:schemeClr val="accent5"/>
              </a:gs>
              <a:gs pos="34000">
                <a:srgbClr val="FF248A">
                  <a:alpha val="34901"/>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_2">
    <p:bg>
      <p:bgPr>
        <a:gradFill>
          <a:gsLst>
            <a:gs pos="0">
              <a:schemeClr val="accent5"/>
            </a:gs>
            <a:gs pos="100000">
              <a:schemeClr val="accent6"/>
            </a:gs>
          </a:gsLst>
          <a:lin ang="5400700" scaled="0"/>
        </a:gradFill>
      </p:bgPr>
    </p:bg>
    <p:spTree>
      <p:nvGrpSpPr>
        <p:cNvPr id="173" name="Shape 173"/>
        <p:cNvGrpSpPr/>
        <p:nvPr/>
      </p:nvGrpSpPr>
      <p:grpSpPr>
        <a:xfrm>
          <a:off x="0" y="0"/>
          <a:ext cx="0" cy="0"/>
          <a:chOff x="0" y="0"/>
          <a:chExt cx="0" cy="0"/>
        </a:xfrm>
      </p:grpSpPr>
      <p:sp>
        <p:nvSpPr>
          <p:cNvPr id="174" name="Google Shape;174;p32"/>
          <p:cNvSpPr/>
          <p:nvPr/>
        </p:nvSpPr>
        <p:spPr>
          <a:xfrm flipH="1" rot="10800000">
            <a:off x="345975" y="311725"/>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1955650" y="540000"/>
            <a:ext cx="52326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subTitle"/>
          </p:nvPr>
        </p:nvSpPr>
        <p:spPr>
          <a:xfrm>
            <a:off x="5427902" y="1987147"/>
            <a:ext cx="25557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5" name="Google Shape;25;p5"/>
          <p:cNvSpPr txBox="1"/>
          <p:nvPr>
            <p:ph idx="2" type="title"/>
          </p:nvPr>
        </p:nvSpPr>
        <p:spPr>
          <a:xfrm>
            <a:off x="5427900" y="1603925"/>
            <a:ext cx="2555700" cy="417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
        <p:nvSpPr>
          <p:cNvPr id="26" name="Google Shape;26;p5"/>
          <p:cNvSpPr txBox="1"/>
          <p:nvPr>
            <p:ph idx="3" type="subTitle"/>
          </p:nvPr>
        </p:nvSpPr>
        <p:spPr>
          <a:xfrm>
            <a:off x="5427902" y="3412697"/>
            <a:ext cx="25557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7" name="Google Shape;27;p5"/>
          <p:cNvSpPr txBox="1"/>
          <p:nvPr>
            <p:ph idx="4" type="title"/>
          </p:nvPr>
        </p:nvSpPr>
        <p:spPr>
          <a:xfrm>
            <a:off x="5427900" y="3029475"/>
            <a:ext cx="2555700" cy="417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2604300" y="540000"/>
            <a:ext cx="3935400" cy="4776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720000" y="529475"/>
            <a:ext cx="3935400" cy="519300"/>
          </a:xfrm>
          <a:prstGeom prst="rect">
            <a:avLst/>
          </a:prstGeom>
          <a:solidFill>
            <a:schemeClr val="accent5"/>
          </a:solidFill>
        </p:spPr>
        <p:txBody>
          <a:bodyPr anchorCtr="0" anchor="ctr" bIns="91425" lIns="91425" spcFirstLastPara="1" rIns="91425" wrap="square" tIns="91425">
            <a:noAutofit/>
          </a:bodyPr>
          <a:lstStyle>
            <a:lvl1pPr lvl="0" rtl="0" algn="l">
              <a:spcBef>
                <a:spcPts val="0"/>
              </a:spcBef>
              <a:spcAft>
                <a:spcPts val="0"/>
              </a:spcAft>
              <a:buSzPts val="3600"/>
              <a:buNone/>
              <a:defRPr/>
            </a:lvl1pPr>
            <a:lvl2pPr lvl="1" rtl="0" algn="r">
              <a:spcBef>
                <a:spcPts val="0"/>
              </a:spcBef>
              <a:spcAft>
                <a:spcPts val="0"/>
              </a:spcAft>
              <a:buSzPts val="2800"/>
              <a:buNone/>
              <a:defRPr>
                <a:latin typeface="Roboto"/>
                <a:ea typeface="Roboto"/>
                <a:cs typeface="Roboto"/>
                <a:sym typeface="Roboto"/>
              </a:defRPr>
            </a:lvl2pPr>
            <a:lvl3pPr lvl="2" rtl="0" algn="r">
              <a:spcBef>
                <a:spcPts val="0"/>
              </a:spcBef>
              <a:spcAft>
                <a:spcPts val="0"/>
              </a:spcAft>
              <a:buSzPts val="2800"/>
              <a:buNone/>
              <a:defRPr>
                <a:latin typeface="Roboto"/>
                <a:ea typeface="Roboto"/>
                <a:cs typeface="Roboto"/>
                <a:sym typeface="Roboto"/>
              </a:defRPr>
            </a:lvl3pPr>
            <a:lvl4pPr lvl="3" rtl="0" algn="r">
              <a:spcBef>
                <a:spcPts val="0"/>
              </a:spcBef>
              <a:spcAft>
                <a:spcPts val="0"/>
              </a:spcAft>
              <a:buSzPts val="2800"/>
              <a:buNone/>
              <a:defRPr>
                <a:latin typeface="Roboto"/>
                <a:ea typeface="Roboto"/>
                <a:cs typeface="Roboto"/>
                <a:sym typeface="Roboto"/>
              </a:defRPr>
            </a:lvl4pPr>
            <a:lvl5pPr lvl="4" rtl="0" algn="r">
              <a:spcBef>
                <a:spcPts val="0"/>
              </a:spcBef>
              <a:spcAft>
                <a:spcPts val="0"/>
              </a:spcAft>
              <a:buSzPts val="2800"/>
              <a:buNone/>
              <a:defRPr>
                <a:latin typeface="Roboto"/>
                <a:ea typeface="Roboto"/>
                <a:cs typeface="Roboto"/>
                <a:sym typeface="Roboto"/>
              </a:defRPr>
            </a:lvl5pPr>
            <a:lvl6pPr lvl="5" rtl="0" algn="r">
              <a:spcBef>
                <a:spcPts val="0"/>
              </a:spcBef>
              <a:spcAft>
                <a:spcPts val="0"/>
              </a:spcAft>
              <a:buSzPts val="2800"/>
              <a:buNone/>
              <a:defRPr>
                <a:latin typeface="Roboto"/>
                <a:ea typeface="Roboto"/>
                <a:cs typeface="Roboto"/>
                <a:sym typeface="Roboto"/>
              </a:defRPr>
            </a:lvl6pPr>
            <a:lvl7pPr lvl="6" rtl="0" algn="r">
              <a:spcBef>
                <a:spcPts val="0"/>
              </a:spcBef>
              <a:spcAft>
                <a:spcPts val="0"/>
              </a:spcAft>
              <a:buSzPts val="2800"/>
              <a:buNone/>
              <a:defRPr>
                <a:latin typeface="Roboto"/>
                <a:ea typeface="Roboto"/>
                <a:cs typeface="Roboto"/>
                <a:sym typeface="Roboto"/>
              </a:defRPr>
            </a:lvl7pPr>
            <a:lvl8pPr lvl="7" rtl="0" algn="r">
              <a:spcBef>
                <a:spcPts val="0"/>
              </a:spcBef>
              <a:spcAft>
                <a:spcPts val="0"/>
              </a:spcAft>
              <a:buSzPts val="2800"/>
              <a:buNone/>
              <a:defRPr>
                <a:latin typeface="Roboto"/>
                <a:ea typeface="Roboto"/>
                <a:cs typeface="Roboto"/>
                <a:sym typeface="Roboto"/>
              </a:defRPr>
            </a:lvl8pPr>
            <a:lvl9pPr lvl="8" rtl="0" algn="r">
              <a:spcBef>
                <a:spcPts val="0"/>
              </a:spcBef>
              <a:spcAft>
                <a:spcPts val="0"/>
              </a:spcAft>
              <a:buSzPts val="2800"/>
              <a:buNone/>
              <a:defRPr>
                <a:latin typeface="Roboto"/>
                <a:ea typeface="Roboto"/>
                <a:cs typeface="Roboto"/>
                <a:sym typeface="Roboto"/>
              </a:defRPr>
            </a:lvl9pPr>
          </a:lstStyle>
          <a:p/>
        </p:txBody>
      </p:sp>
      <p:sp>
        <p:nvSpPr>
          <p:cNvPr id="34" name="Google Shape;34;p7"/>
          <p:cNvSpPr txBox="1"/>
          <p:nvPr>
            <p:ph idx="1" type="subTitle"/>
          </p:nvPr>
        </p:nvSpPr>
        <p:spPr>
          <a:xfrm>
            <a:off x="720000" y="1383300"/>
            <a:ext cx="4236600" cy="237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r">
              <a:lnSpc>
                <a:spcPct val="100000"/>
              </a:lnSpc>
              <a:spcBef>
                <a:spcPts val="0"/>
              </a:spcBef>
              <a:spcAft>
                <a:spcPts val="0"/>
              </a:spcAft>
              <a:buSzPts val="1400"/>
              <a:buChar char="○"/>
              <a:defRPr sz="2100"/>
            </a:lvl2pPr>
            <a:lvl3pPr lvl="2" rtl="0" algn="r">
              <a:lnSpc>
                <a:spcPct val="100000"/>
              </a:lnSpc>
              <a:spcBef>
                <a:spcPts val="0"/>
              </a:spcBef>
              <a:spcAft>
                <a:spcPts val="0"/>
              </a:spcAft>
              <a:buSzPts val="1400"/>
              <a:buChar char="■"/>
              <a:defRPr sz="2100"/>
            </a:lvl3pPr>
            <a:lvl4pPr lvl="3" rtl="0" algn="r">
              <a:lnSpc>
                <a:spcPct val="100000"/>
              </a:lnSpc>
              <a:spcBef>
                <a:spcPts val="0"/>
              </a:spcBef>
              <a:spcAft>
                <a:spcPts val="0"/>
              </a:spcAft>
              <a:buSzPts val="1400"/>
              <a:buChar char="●"/>
              <a:defRPr sz="2100"/>
            </a:lvl4pPr>
            <a:lvl5pPr lvl="4" rtl="0" algn="r">
              <a:lnSpc>
                <a:spcPct val="100000"/>
              </a:lnSpc>
              <a:spcBef>
                <a:spcPts val="0"/>
              </a:spcBef>
              <a:spcAft>
                <a:spcPts val="0"/>
              </a:spcAft>
              <a:buSzPts val="1400"/>
              <a:buChar char="○"/>
              <a:defRPr sz="2100"/>
            </a:lvl5pPr>
            <a:lvl6pPr lvl="5" rtl="0" algn="r">
              <a:lnSpc>
                <a:spcPct val="100000"/>
              </a:lnSpc>
              <a:spcBef>
                <a:spcPts val="0"/>
              </a:spcBef>
              <a:spcAft>
                <a:spcPts val="0"/>
              </a:spcAft>
              <a:buSzPts val="1400"/>
              <a:buChar char="■"/>
              <a:defRPr sz="2100"/>
            </a:lvl6pPr>
            <a:lvl7pPr lvl="6" rtl="0" algn="r">
              <a:lnSpc>
                <a:spcPct val="100000"/>
              </a:lnSpc>
              <a:spcBef>
                <a:spcPts val="0"/>
              </a:spcBef>
              <a:spcAft>
                <a:spcPts val="0"/>
              </a:spcAft>
              <a:buSzPts val="1400"/>
              <a:buChar char="●"/>
              <a:defRPr sz="2100"/>
            </a:lvl7pPr>
            <a:lvl8pPr lvl="7" rtl="0" algn="r">
              <a:lnSpc>
                <a:spcPct val="100000"/>
              </a:lnSpc>
              <a:spcBef>
                <a:spcPts val="0"/>
              </a:spcBef>
              <a:spcAft>
                <a:spcPts val="0"/>
              </a:spcAft>
              <a:buSzPts val="1400"/>
              <a:buChar char="○"/>
              <a:defRPr sz="2100"/>
            </a:lvl8pPr>
            <a:lvl9pPr lvl="8" rtl="0" algn="r">
              <a:lnSpc>
                <a:spcPct val="100000"/>
              </a:lnSpc>
              <a:spcBef>
                <a:spcPts val="0"/>
              </a:spcBef>
              <a:spcAft>
                <a:spcPts val="0"/>
              </a:spcAft>
              <a:buSzPts val="14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flipH="1" rot="10800000">
            <a:off x="345975" y="311725"/>
            <a:ext cx="8475900" cy="4490400"/>
          </a:xfrm>
          <a:prstGeom prst="rect">
            <a:avLst/>
          </a:prstGeom>
          <a:gradFill>
            <a:gsLst>
              <a:gs pos="0">
                <a:schemeClr val="accent6"/>
              </a:gs>
              <a:gs pos="34000">
                <a:srgbClr val="4CEEFD">
                  <a:alpha val="31372"/>
                </a:srgbClr>
              </a:gs>
              <a:gs pos="100000">
                <a:srgbClr val="4CEEFD">
                  <a:alpha val="0"/>
                </a:srgbClr>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123000" y="1210600"/>
            <a:ext cx="3402600" cy="2207700"/>
          </a:xfrm>
          <a:prstGeom prst="rect">
            <a:avLst/>
          </a:prstGeom>
          <a:solidFill>
            <a:schemeClr val="accent5"/>
          </a:solidFill>
        </p:spPr>
        <p:txBody>
          <a:bodyPr anchorCtr="0" anchor="ctr" bIns="91425" lIns="91425" spcFirstLastPara="1" rIns="91425" wrap="square" tIns="91425">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8" name="Google Shape;38;p8"/>
          <p:cNvSpPr txBox="1"/>
          <p:nvPr>
            <p:ph idx="1" type="subTitle"/>
          </p:nvPr>
        </p:nvSpPr>
        <p:spPr>
          <a:xfrm>
            <a:off x="1076700" y="3449038"/>
            <a:ext cx="3495300" cy="6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flipH="1">
            <a:off x="345975" y="318889"/>
            <a:ext cx="8475900" cy="4490400"/>
          </a:xfrm>
          <a:prstGeom prst="rect">
            <a:avLst/>
          </a:pr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4040375" y="1647400"/>
            <a:ext cx="4593600" cy="549300"/>
          </a:xfrm>
          <a:prstGeom prst="rect">
            <a:avLst/>
          </a:prstGeom>
          <a:solidFill>
            <a:schemeClr val="accent5"/>
          </a:solidFill>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4117775" y="2165539"/>
            <a:ext cx="4438800" cy="11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1036550" y="3252000"/>
            <a:ext cx="2912700" cy="1080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1"/>
            </a:gs>
            <a:gs pos="100000">
              <a:schemeClr val="dk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Teko"/>
              <a:buNone/>
              <a:defRPr sz="3600">
                <a:solidFill>
                  <a:schemeClr val="lt1"/>
                </a:solidFill>
                <a:latin typeface="Teko"/>
                <a:ea typeface="Teko"/>
                <a:cs typeface="Teko"/>
                <a:sym typeface="Teko"/>
              </a:defRPr>
            </a:lvl1pPr>
            <a:lvl2pPr lvl="1" rtl="0">
              <a:spcBef>
                <a:spcPts val="0"/>
              </a:spcBef>
              <a:spcAft>
                <a:spcPts val="0"/>
              </a:spcAft>
              <a:buClr>
                <a:schemeClr val="lt1"/>
              </a:buClr>
              <a:buSzPts val="2800"/>
              <a:buNone/>
              <a:defRPr sz="2800">
                <a:solidFill>
                  <a:schemeClr val="lt1"/>
                </a:solidFill>
              </a:defRPr>
            </a:lvl2pPr>
            <a:lvl3pPr lvl="2" rtl="0">
              <a:spcBef>
                <a:spcPts val="0"/>
              </a:spcBef>
              <a:spcAft>
                <a:spcPts val="0"/>
              </a:spcAft>
              <a:buClr>
                <a:schemeClr val="lt1"/>
              </a:buClr>
              <a:buSzPts val="2800"/>
              <a:buNone/>
              <a:defRPr sz="2800">
                <a:solidFill>
                  <a:schemeClr val="lt1"/>
                </a:solidFill>
              </a:defRPr>
            </a:lvl3pPr>
            <a:lvl4pPr lvl="3" rtl="0">
              <a:spcBef>
                <a:spcPts val="0"/>
              </a:spcBef>
              <a:spcAft>
                <a:spcPts val="0"/>
              </a:spcAft>
              <a:buClr>
                <a:schemeClr val="lt1"/>
              </a:buClr>
              <a:buSzPts val="2800"/>
              <a:buNone/>
              <a:defRPr sz="2800">
                <a:solidFill>
                  <a:schemeClr val="lt1"/>
                </a:solidFill>
              </a:defRPr>
            </a:lvl4pPr>
            <a:lvl5pPr lvl="4" rtl="0">
              <a:spcBef>
                <a:spcPts val="0"/>
              </a:spcBef>
              <a:spcAft>
                <a:spcPts val="0"/>
              </a:spcAft>
              <a:buClr>
                <a:schemeClr val="lt1"/>
              </a:buClr>
              <a:buSzPts val="2800"/>
              <a:buNone/>
              <a:defRPr sz="2800">
                <a:solidFill>
                  <a:schemeClr val="lt1"/>
                </a:solidFill>
              </a:defRPr>
            </a:lvl5pPr>
            <a:lvl6pPr lvl="5" rtl="0">
              <a:spcBef>
                <a:spcPts val="0"/>
              </a:spcBef>
              <a:spcAft>
                <a:spcPts val="0"/>
              </a:spcAft>
              <a:buClr>
                <a:schemeClr val="lt1"/>
              </a:buClr>
              <a:buSzPts val="2800"/>
              <a:buNone/>
              <a:defRPr sz="2800">
                <a:solidFill>
                  <a:schemeClr val="lt1"/>
                </a:solidFill>
              </a:defRPr>
            </a:lvl6pPr>
            <a:lvl7pPr lvl="6" rtl="0">
              <a:spcBef>
                <a:spcPts val="0"/>
              </a:spcBef>
              <a:spcAft>
                <a:spcPts val="0"/>
              </a:spcAft>
              <a:buClr>
                <a:schemeClr val="lt1"/>
              </a:buClr>
              <a:buSzPts val="2800"/>
              <a:buNone/>
              <a:defRPr sz="2800">
                <a:solidFill>
                  <a:schemeClr val="lt1"/>
                </a:solidFill>
              </a:defRPr>
            </a:lvl7pPr>
            <a:lvl8pPr lvl="7" rtl="0">
              <a:spcBef>
                <a:spcPts val="0"/>
              </a:spcBef>
              <a:spcAft>
                <a:spcPts val="0"/>
              </a:spcAft>
              <a:buClr>
                <a:schemeClr val="lt1"/>
              </a:buClr>
              <a:buSzPts val="2800"/>
              <a:buNone/>
              <a:defRPr sz="2800">
                <a:solidFill>
                  <a:schemeClr val="lt1"/>
                </a:solidFill>
              </a:defRPr>
            </a:lvl8pPr>
            <a:lvl9pPr lvl="8" rtl="0">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indent="-317500" lvl="1" marL="9144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indent="-317500" lvl="2" marL="13716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indent="-317500" lvl="3" marL="18288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indent="-317500" lvl="4" marL="22860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indent="-317500" lvl="6" marL="32004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indent="-317500" lvl="7" marL="36576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indent="-317500" lvl="8" marL="4114800" rtl="0">
              <a:lnSpc>
                <a:spcPct val="100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data.gov.sg/dataset/resale-flat-prices" TargetMode="External"/><Relationship Id="rId4" Type="http://schemas.openxmlformats.org/officeDocument/2006/relationships/hyperlink" Target="https://www.singstat.gov.sg/whats-new/latest-news/cpi-highlights" TargetMode="External"/><Relationship Id="rId5" Type="http://schemas.openxmlformats.org/officeDocument/2006/relationships/hyperlink" Target="https://developers.onemap.sg/commonapi/search?returnGeom=Y&amp;getAddrDetails=Y&amp;pageNum=1&amp;searchVal=" TargetMode="External"/><Relationship Id="rId6" Type="http://schemas.openxmlformats.org/officeDocument/2006/relationships/hyperlink" Target="https://www.kaggle.com/datasets/yxlee245/singapore-train-station-coordinate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s://www.teoalida.com/singapore/hdbpric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14.png"/><Relationship Id="rId5" Type="http://schemas.openxmlformats.org/officeDocument/2006/relationships/image" Target="../media/image64.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1.png"/><Relationship Id="rId4" Type="http://schemas.openxmlformats.org/officeDocument/2006/relationships/image" Target="../media/image20.png"/><Relationship Id="rId5" Type="http://schemas.openxmlformats.org/officeDocument/2006/relationships/image" Target="../media/image65.png"/><Relationship Id="rId6"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21.png"/><Relationship Id="rId5" Type="http://schemas.openxmlformats.org/officeDocument/2006/relationships/image" Target="../media/image66.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33"/>
          <p:cNvGrpSpPr/>
          <p:nvPr/>
        </p:nvGrpSpPr>
        <p:grpSpPr>
          <a:xfrm>
            <a:off x="7052711" y="924888"/>
            <a:ext cx="1618869" cy="2490583"/>
            <a:chOff x="7052711" y="924888"/>
            <a:chExt cx="1618869" cy="2490583"/>
          </a:xfrm>
        </p:grpSpPr>
        <p:sp>
          <p:nvSpPr>
            <p:cNvPr id="180" name="Google Shape;180;p33"/>
            <p:cNvSpPr/>
            <p:nvPr/>
          </p:nvSpPr>
          <p:spPr>
            <a:xfrm>
              <a:off x="7052711" y="1913995"/>
              <a:ext cx="413837" cy="1501476"/>
            </a:xfrm>
            <a:custGeom>
              <a:rect b="b" l="l" r="r" t="t"/>
              <a:pathLst>
                <a:path extrusionOk="0" h="12652" w="3487">
                  <a:moveTo>
                    <a:pt x="0" y="0"/>
                  </a:moveTo>
                  <a:lnTo>
                    <a:pt x="0" y="10634"/>
                  </a:lnTo>
                  <a:lnTo>
                    <a:pt x="3486" y="12652"/>
                  </a:lnTo>
                  <a:lnTo>
                    <a:pt x="3486" y="2018"/>
                  </a:lnTo>
                  <a:lnTo>
                    <a:pt x="0"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7094604" y="1991135"/>
              <a:ext cx="55186" cy="1187937"/>
            </a:xfrm>
            <a:custGeom>
              <a:rect b="b" l="l" r="r" t="t"/>
              <a:pathLst>
                <a:path extrusionOk="0" h="10010" w="465">
                  <a:moveTo>
                    <a:pt x="1" y="1"/>
                  </a:moveTo>
                  <a:lnTo>
                    <a:pt x="1" y="9732"/>
                  </a:lnTo>
                  <a:lnTo>
                    <a:pt x="465" y="10009"/>
                  </a:lnTo>
                  <a:lnTo>
                    <a:pt x="465" y="27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7187408" y="2046319"/>
              <a:ext cx="54593" cy="1184851"/>
            </a:xfrm>
            <a:custGeom>
              <a:rect b="b" l="l" r="r" t="t"/>
              <a:pathLst>
                <a:path extrusionOk="0" h="9984" w="460">
                  <a:moveTo>
                    <a:pt x="0" y="0"/>
                  </a:moveTo>
                  <a:lnTo>
                    <a:pt x="0" y="9711"/>
                  </a:lnTo>
                  <a:lnTo>
                    <a:pt x="460" y="9983"/>
                  </a:lnTo>
                  <a:lnTo>
                    <a:pt x="460" y="25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7279620" y="2098299"/>
              <a:ext cx="52219" cy="1185445"/>
            </a:xfrm>
            <a:custGeom>
              <a:rect b="b" l="l" r="r" t="t"/>
              <a:pathLst>
                <a:path extrusionOk="0" h="9989" w="440">
                  <a:moveTo>
                    <a:pt x="0" y="1"/>
                  </a:moveTo>
                  <a:lnTo>
                    <a:pt x="0" y="9737"/>
                  </a:lnTo>
                  <a:lnTo>
                    <a:pt x="439" y="9989"/>
                  </a:lnTo>
                  <a:lnTo>
                    <a:pt x="439" y="278"/>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7369339" y="2150991"/>
              <a:ext cx="54711" cy="1184851"/>
            </a:xfrm>
            <a:custGeom>
              <a:rect b="b" l="l" r="r" t="t"/>
              <a:pathLst>
                <a:path extrusionOk="0" h="9984" w="461">
                  <a:moveTo>
                    <a:pt x="1" y="1"/>
                  </a:moveTo>
                  <a:lnTo>
                    <a:pt x="1" y="9732"/>
                  </a:lnTo>
                  <a:lnTo>
                    <a:pt x="460" y="9984"/>
                  </a:lnTo>
                  <a:lnTo>
                    <a:pt x="460" y="27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7466416" y="1913995"/>
              <a:ext cx="416804" cy="1501476"/>
            </a:xfrm>
            <a:custGeom>
              <a:rect b="b" l="l" r="r" t="t"/>
              <a:pathLst>
                <a:path extrusionOk="0" h="12652" w="3512">
                  <a:moveTo>
                    <a:pt x="3511" y="0"/>
                  </a:moveTo>
                  <a:lnTo>
                    <a:pt x="0" y="2018"/>
                  </a:lnTo>
                  <a:lnTo>
                    <a:pt x="0" y="12652"/>
                  </a:lnTo>
                  <a:lnTo>
                    <a:pt x="3511" y="10634"/>
                  </a:lnTo>
                  <a:lnTo>
                    <a:pt x="3511" y="0"/>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7511275" y="2150991"/>
              <a:ext cx="52813" cy="1184851"/>
            </a:xfrm>
            <a:custGeom>
              <a:rect b="b" l="l" r="r" t="t"/>
              <a:pathLst>
                <a:path extrusionOk="0" h="9984" w="445">
                  <a:moveTo>
                    <a:pt x="444" y="1"/>
                  </a:moveTo>
                  <a:lnTo>
                    <a:pt x="1" y="273"/>
                  </a:lnTo>
                  <a:lnTo>
                    <a:pt x="1" y="9984"/>
                  </a:lnTo>
                  <a:lnTo>
                    <a:pt x="444" y="9732"/>
                  </a:lnTo>
                  <a:lnTo>
                    <a:pt x="44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3"/>
            <p:cNvSpPr/>
            <p:nvPr/>
          </p:nvSpPr>
          <p:spPr>
            <a:xfrm>
              <a:off x="7601113" y="2098299"/>
              <a:ext cx="55186" cy="1185445"/>
            </a:xfrm>
            <a:custGeom>
              <a:rect b="b" l="l" r="r" t="t"/>
              <a:pathLst>
                <a:path extrusionOk="0" h="9989" w="465">
                  <a:moveTo>
                    <a:pt x="464" y="1"/>
                  </a:moveTo>
                  <a:lnTo>
                    <a:pt x="0" y="278"/>
                  </a:lnTo>
                  <a:lnTo>
                    <a:pt x="0" y="9989"/>
                  </a:lnTo>
                  <a:lnTo>
                    <a:pt x="464" y="9737"/>
                  </a:lnTo>
                  <a:lnTo>
                    <a:pt x="46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7693324" y="2046319"/>
              <a:ext cx="55186" cy="1184851"/>
            </a:xfrm>
            <a:custGeom>
              <a:rect b="b" l="l" r="r" t="t"/>
              <a:pathLst>
                <a:path extrusionOk="0" h="9984" w="465">
                  <a:moveTo>
                    <a:pt x="464" y="0"/>
                  </a:moveTo>
                  <a:lnTo>
                    <a:pt x="0" y="252"/>
                  </a:lnTo>
                  <a:lnTo>
                    <a:pt x="0" y="9983"/>
                  </a:lnTo>
                  <a:lnTo>
                    <a:pt x="464" y="9711"/>
                  </a:lnTo>
                  <a:lnTo>
                    <a:pt x="464"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3"/>
            <p:cNvSpPr/>
            <p:nvPr/>
          </p:nvSpPr>
          <p:spPr>
            <a:xfrm>
              <a:off x="7786010" y="1991135"/>
              <a:ext cx="54593" cy="1187937"/>
            </a:xfrm>
            <a:custGeom>
              <a:rect b="b" l="l" r="r" t="t"/>
              <a:pathLst>
                <a:path extrusionOk="0" h="10010" w="460">
                  <a:moveTo>
                    <a:pt x="460" y="1"/>
                  </a:moveTo>
                  <a:lnTo>
                    <a:pt x="1" y="273"/>
                  </a:lnTo>
                  <a:lnTo>
                    <a:pt x="1" y="10009"/>
                  </a:lnTo>
                  <a:lnTo>
                    <a:pt x="460" y="9732"/>
                  </a:lnTo>
                  <a:lnTo>
                    <a:pt x="46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3"/>
            <p:cNvSpPr/>
            <p:nvPr/>
          </p:nvSpPr>
          <p:spPr>
            <a:xfrm>
              <a:off x="7052711" y="1674508"/>
              <a:ext cx="830523" cy="478972"/>
            </a:xfrm>
            <a:custGeom>
              <a:rect b="b" l="l" r="r" t="t"/>
              <a:pathLst>
                <a:path extrusionOk="0" h="4036" w="6998">
                  <a:moveTo>
                    <a:pt x="3486" y="0"/>
                  </a:moveTo>
                  <a:lnTo>
                    <a:pt x="0" y="2018"/>
                  </a:lnTo>
                  <a:lnTo>
                    <a:pt x="3486" y="4036"/>
                  </a:lnTo>
                  <a:lnTo>
                    <a:pt x="6997" y="2018"/>
                  </a:lnTo>
                  <a:lnTo>
                    <a:pt x="3486" y="0"/>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p:nvPr/>
          </p:nvSpPr>
          <p:spPr>
            <a:xfrm>
              <a:off x="7396990" y="2003714"/>
              <a:ext cx="146688" cy="85209"/>
            </a:xfrm>
            <a:custGeom>
              <a:rect b="b" l="l" r="r" t="t"/>
              <a:pathLst>
                <a:path extrusionOk="0" h="718" w="1236">
                  <a:moveTo>
                    <a:pt x="605" y="1"/>
                  </a:moveTo>
                  <a:lnTo>
                    <a:pt x="0" y="359"/>
                  </a:lnTo>
                  <a:lnTo>
                    <a:pt x="605" y="717"/>
                  </a:lnTo>
                  <a:lnTo>
                    <a:pt x="1236" y="359"/>
                  </a:lnTo>
                  <a:lnTo>
                    <a:pt x="6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3"/>
            <p:cNvSpPr/>
            <p:nvPr/>
          </p:nvSpPr>
          <p:spPr>
            <a:xfrm>
              <a:off x="7414317" y="1721741"/>
              <a:ext cx="109660" cy="62423"/>
            </a:xfrm>
            <a:custGeom>
              <a:rect b="b" l="l" r="r" t="t"/>
              <a:pathLst>
                <a:path extrusionOk="0" h="526" w="924">
                  <a:moveTo>
                    <a:pt x="459" y="1"/>
                  </a:moveTo>
                  <a:lnTo>
                    <a:pt x="0" y="253"/>
                  </a:lnTo>
                  <a:lnTo>
                    <a:pt x="459" y="526"/>
                  </a:lnTo>
                  <a:lnTo>
                    <a:pt x="923" y="253"/>
                  </a:lnTo>
                  <a:lnTo>
                    <a:pt x="459" y="1"/>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p:nvPr/>
          </p:nvSpPr>
          <p:spPr>
            <a:xfrm>
              <a:off x="7414317" y="1751766"/>
              <a:ext cx="54593" cy="62304"/>
            </a:xfrm>
            <a:custGeom>
              <a:rect b="b" l="l" r="r" t="t"/>
              <a:pathLst>
                <a:path extrusionOk="0" h="525" w="460">
                  <a:moveTo>
                    <a:pt x="0" y="0"/>
                  </a:moveTo>
                  <a:lnTo>
                    <a:pt x="0" y="252"/>
                  </a:lnTo>
                  <a:lnTo>
                    <a:pt x="459" y="525"/>
                  </a:lnTo>
                  <a:lnTo>
                    <a:pt x="459" y="273"/>
                  </a:lnTo>
                  <a:lnTo>
                    <a:pt x="0"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7468789" y="1751766"/>
              <a:ext cx="55186" cy="62304"/>
            </a:xfrm>
            <a:custGeom>
              <a:rect b="b" l="l" r="r" t="t"/>
              <a:pathLst>
                <a:path extrusionOk="0" h="525" w="465">
                  <a:moveTo>
                    <a:pt x="464" y="0"/>
                  </a:moveTo>
                  <a:lnTo>
                    <a:pt x="0" y="273"/>
                  </a:lnTo>
                  <a:lnTo>
                    <a:pt x="0" y="525"/>
                  </a:lnTo>
                  <a:lnTo>
                    <a:pt x="464" y="252"/>
                  </a:lnTo>
                  <a:lnTo>
                    <a:pt x="464" y="0"/>
                  </a:lnTo>
                  <a:close/>
                </a:path>
              </a:pathLst>
            </a:custGeom>
            <a:solidFill>
              <a:srgbClr val="150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3"/>
            <p:cNvSpPr/>
            <p:nvPr/>
          </p:nvSpPr>
          <p:spPr>
            <a:xfrm>
              <a:off x="7339432" y="1764345"/>
              <a:ext cx="109660" cy="62304"/>
            </a:xfrm>
            <a:custGeom>
              <a:rect b="b" l="l" r="r" t="t"/>
              <a:pathLst>
                <a:path extrusionOk="0" h="525" w="924">
                  <a:moveTo>
                    <a:pt x="460" y="0"/>
                  </a:moveTo>
                  <a:lnTo>
                    <a:pt x="1" y="252"/>
                  </a:lnTo>
                  <a:lnTo>
                    <a:pt x="460" y="525"/>
                  </a:lnTo>
                  <a:lnTo>
                    <a:pt x="924" y="252"/>
                  </a:lnTo>
                  <a:lnTo>
                    <a:pt x="460"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7339432" y="1794252"/>
              <a:ext cx="54593" cy="62304"/>
            </a:xfrm>
            <a:custGeom>
              <a:rect b="b" l="l" r="r" t="t"/>
              <a:pathLst>
                <a:path extrusionOk="0" h="525" w="460">
                  <a:moveTo>
                    <a:pt x="1" y="0"/>
                  </a:moveTo>
                  <a:lnTo>
                    <a:pt x="1" y="253"/>
                  </a:lnTo>
                  <a:lnTo>
                    <a:pt x="460" y="525"/>
                  </a:lnTo>
                  <a:lnTo>
                    <a:pt x="460" y="273"/>
                  </a:lnTo>
                  <a:lnTo>
                    <a:pt x="1"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7393905" y="1794252"/>
              <a:ext cx="55186" cy="62304"/>
            </a:xfrm>
            <a:custGeom>
              <a:rect b="b" l="l" r="r" t="t"/>
              <a:pathLst>
                <a:path extrusionOk="0" h="525" w="465">
                  <a:moveTo>
                    <a:pt x="465" y="0"/>
                  </a:moveTo>
                  <a:lnTo>
                    <a:pt x="1" y="273"/>
                  </a:lnTo>
                  <a:lnTo>
                    <a:pt x="1" y="525"/>
                  </a:lnTo>
                  <a:lnTo>
                    <a:pt x="465" y="253"/>
                  </a:lnTo>
                  <a:lnTo>
                    <a:pt x="465" y="0"/>
                  </a:lnTo>
                  <a:close/>
                </a:path>
              </a:pathLst>
            </a:custGeom>
            <a:solidFill>
              <a:srgbClr val="150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7264667" y="1806831"/>
              <a:ext cx="109660" cy="62304"/>
            </a:xfrm>
            <a:custGeom>
              <a:rect b="b" l="l" r="r" t="t"/>
              <a:pathLst>
                <a:path extrusionOk="0" h="525" w="924">
                  <a:moveTo>
                    <a:pt x="459" y="0"/>
                  </a:moveTo>
                  <a:lnTo>
                    <a:pt x="0" y="273"/>
                  </a:lnTo>
                  <a:lnTo>
                    <a:pt x="459" y="525"/>
                  </a:lnTo>
                  <a:lnTo>
                    <a:pt x="923" y="273"/>
                  </a:lnTo>
                  <a:lnTo>
                    <a:pt x="459"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7264667" y="1839111"/>
              <a:ext cx="54593" cy="60050"/>
            </a:xfrm>
            <a:custGeom>
              <a:rect b="b" l="l" r="r" t="t"/>
              <a:pathLst>
                <a:path extrusionOk="0" h="506" w="460">
                  <a:moveTo>
                    <a:pt x="0" y="1"/>
                  </a:moveTo>
                  <a:lnTo>
                    <a:pt x="0" y="233"/>
                  </a:lnTo>
                  <a:lnTo>
                    <a:pt x="459" y="505"/>
                  </a:lnTo>
                  <a:lnTo>
                    <a:pt x="459" y="253"/>
                  </a:lnTo>
                  <a:lnTo>
                    <a:pt x="0" y="1"/>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3"/>
            <p:cNvSpPr/>
            <p:nvPr/>
          </p:nvSpPr>
          <p:spPr>
            <a:xfrm>
              <a:off x="7319139" y="1839111"/>
              <a:ext cx="55186" cy="60050"/>
            </a:xfrm>
            <a:custGeom>
              <a:rect b="b" l="l" r="r" t="t"/>
              <a:pathLst>
                <a:path extrusionOk="0" h="506" w="465">
                  <a:moveTo>
                    <a:pt x="464" y="1"/>
                  </a:moveTo>
                  <a:lnTo>
                    <a:pt x="0" y="253"/>
                  </a:lnTo>
                  <a:lnTo>
                    <a:pt x="0" y="505"/>
                  </a:lnTo>
                  <a:lnTo>
                    <a:pt x="464" y="233"/>
                  </a:lnTo>
                  <a:lnTo>
                    <a:pt x="464" y="1"/>
                  </a:lnTo>
                  <a:close/>
                </a:path>
              </a:pathLst>
            </a:custGeom>
            <a:solidFill>
              <a:srgbClr val="150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3"/>
            <p:cNvSpPr/>
            <p:nvPr/>
          </p:nvSpPr>
          <p:spPr>
            <a:xfrm>
              <a:off x="7052711" y="924888"/>
              <a:ext cx="830523" cy="1229829"/>
            </a:xfrm>
            <a:custGeom>
              <a:rect b="b" l="l" r="r" t="t"/>
              <a:pathLst>
                <a:path extrusionOk="0" h="10363" w="6998">
                  <a:moveTo>
                    <a:pt x="3486" y="1"/>
                  </a:moveTo>
                  <a:lnTo>
                    <a:pt x="0" y="2039"/>
                  </a:lnTo>
                  <a:lnTo>
                    <a:pt x="0" y="8345"/>
                  </a:lnTo>
                  <a:lnTo>
                    <a:pt x="3486" y="10362"/>
                  </a:lnTo>
                  <a:lnTo>
                    <a:pt x="6997" y="8324"/>
                  </a:lnTo>
                  <a:lnTo>
                    <a:pt x="6997" y="2019"/>
                  </a:lnTo>
                  <a:lnTo>
                    <a:pt x="3486"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rot="10800000">
              <a:off x="7536406" y="2356366"/>
              <a:ext cx="1135174" cy="846034"/>
            </a:xfrm>
            <a:custGeom>
              <a:rect b="b" l="l" r="r" t="t"/>
              <a:pathLst>
                <a:path extrusionOk="0" h="7129" w="9565">
                  <a:moveTo>
                    <a:pt x="1388" y="0"/>
                  </a:moveTo>
                  <a:lnTo>
                    <a:pt x="0" y="802"/>
                  </a:lnTo>
                  <a:lnTo>
                    <a:pt x="0" y="2396"/>
                  </a:lnTo>
                  <a:lnTo>
                    <a:pt x="8198" y="7128"/>
                  </a:lnTo>
                  <a:lnTo>
                    <a:pt x="9565" y="6351"/>
                  </a:lnTo>
                  <a:lnTo>
                    <a:pt x="9565" y="4752"/>
                  </a:lnTo>
                  <a:lnTo>
                    <a:pt x="1388"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33"/>
          <p:cNvGrpSpPr/>
          <p:nvPr/>
        </p:nvGrpSpPr>
        <p:grpSpPr>
          <a:xfrm>
            <a:off x="6298006" y="709120"/>
            <a:ext cx="671254" cy="1964378"/>
            <a:chOff x="6298006" y="709120"/>
            <a:chExt cx="671254" cy="1964378"/>
          </a:xfrm>
        </p:grpSpPr>
        <p:sp>
          <p:nvSpPr>
            <p:cNvPr id="204" name="Google Shape;204;p33"/>
            <p:cNvSpPr/>
            <p:nvPr/>
          </p:nvSpPr>
          <p:spPr>
            <a:xfrm>
              <a:off x="6717051" y="1700600"/>
              <a:ext cx="252195" cy="972898"/>
            </a:xfrm>
            <a:custGeom>
              <a:rect b="b" l="l" r="r" t="t"/>
              <a:pathLst>
                <a:path extrusionOk="0" h="8198" w="2125">
                  <a:moveTo>
                    <a:pt x="2124" y="0"/>
                  </a:moveTo>
                  <a:lnTo>
                    <a:pt x="0" y="1221"/>
                  </a:lnTo>
                  <a:lnTo>
                    <a:pt x="0" y="8197"/>
                  </a:lnTo>
                  <a:lnTo>
                    <a:pt x="2124" y="6982"/>
                  </a:lnTo>
                  <a:lnTo>
                    <a:pt x="2124" y="0"/>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6819468" y="1817852"/>
              <a:ext cx="47353" cy="125321"/>
            </a:xfrm>
            <a:custGeom>
              <a:rect b="b" l="l" r="r" t="t"/>
              <a:pathLst>
                <a:path extrusionOk="0" h="1056" w="399">
                  <a:moveTo>
                    <a:pt x="399" y="1"/>
                  </a:moveTo>
                  <a:lnTo>
                    <a:pt x="0" y="233"/>
                  </a:lnTo>
                  <a:lnTo>
                    <a:pt x="0" y="1055"/>
                  </a:lnTo>
                  <a:lnTo>
                    <a:pt x="399" y="823"/>
                  </a:lnTo>
                  <a:lnTo>
                    <a:pt x="399"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6754197" y="1855591"/>
              <a:ext cx="47947" cy="124609"/>
            </a:xfrm>
            <a:custGeom>
              <a:rect b="b" l="l" r="r" t="t"/>
              <a:pathLst>
                <a:path extrusionOk="0" h="1050" w="404">
                  <a:moveTo>
                    <a:pt x="404" y="1"/>
                  </a:moveTo>
                  <a:lnTo>
                    <a:pt x="0" y="233"/>
                  </a:lnTo>
                  <a:lnTo>
                    <a:pt x="0" y="1050"/>
                  </a:lnTo>
                  <a:lnTo>
                    <a:pt x="404" y="818"/>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6886520" y="1780825"/>
              <a:ext cx="44980" cy="124609"/>
            </a:xfrm>
            <a:custGeom>
              <a:rect b="b" l="l" r="r" t="t"/>
              <a:pathLst>
                <a:path extrusionOk="0" h="1050" w="379">
                  <a:moveTo>
                    <a:pt x="378" y="0"/>
                  </a:moveTo>
                  <a:lnTo>
                    <a:pt x="0" y="232"/>
                  </a:lnTo>
                  <a:lnTo>
                    <a:pt x="0" y="1049"/>
                  </a:lnTo>
                  <a:lnTo>
                    <a:pt x="378" y="817"/>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6819468" y="1939969"/>
              <a:ext cx="47353" cy="122947"/>
            </a:xfrm>
            <a:custGeom>
              <a:rect b="b" l="l" r="r" t="t"/>
              <a:pathLst>
                <a:path extrusionOk="0" h="1036" w="399">
                  <a:moveTo>
                    <a:pt x="399" y="1"/>
                  </a:moveTo>
                  <a:lnTo>
                    <a:pt x="0" y="213"/>
                  </a:lnTo>
                  <a:lnTo>
                    <a:pt x="0" y="1035"/>
                  </a:lnTo>
                  <a:lnTo>
                    <a:pt x="399" y="823"/>
                  </a:lnTo>
                  <a:lnTo>
                    <a:pt x="399"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6754197" y="1977708"/>
              <a:ext cx="47947" cy="122235"/>
            </a:xfrm>
            <a:custGeom>
              <a:rect b="b" l="l" r="r" t="t"/>
              <a:pathLst>
                <a:path extrusionOk="0" h="1030" w="404">
                  <a:moveTo>
                    <a:pt x="404" y="1"/>
                  </a:moveTo>
                  <a:lnTo>
                    <a:pt x="0" y="233"/>
                  </a:lnTo>
                  <a:lnTo>
                    <a:pt x="0" y="1030"/>
                  </a:lnTo>
                  <a:lnTo>
                    <a:pt x="404" y="818"/>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6886520" y="1902942"/>
              <a:ext cx="44980" cy="122235"/>
            </a:xfrm>
            <a:custGeom>
              <a:rect b="b" l="l" r="r" t="t"/>
              <a:pathLst>
                <a:path extrusionOk="0" h="1030" w="379">
                  <a:moveTo>
                    <a:pt x="378" y="0"/>
                  </a:moveTo>
                  <a:lnTo>
                    <a:pt x="0" y="212"/>
                  </a:lnTo>
                  <a:lnTo>
                    <a:pt x="0" y="1029"/>
                  </a:lnTo>
                  <a:lnTo>
                    <a:pt x="378" y="797"/>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6819468" y="2059713"/>
              <a:ext cx="47353" cy="125321"/>
            </a:xfrm>
            <a:custGeom>
              <a:rect b="b" l="l" r="r" t="t"/>
              <a:pathLst>
                <a:path extrusionOk="0" h="1056" w="399">
                  <a:moveTo>
                    <a:pt x="399" y="1"/>
                  </a:moveTo>
                  <a:lnTo>
                    <a:pt x="0" y="233"/>
                  </a:lnTo>
                  <a:lnTo>
                    <a:pt x="0" y="1055"/>
                  </a:lnTo>
                  <a:lnTo>
                    <a:pt x="399" y="823"/>
                  </a:lnTo>
                  <a:lnTo>
                    <a:pt x="399"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6754197" y="2097452"/>
              <a:ext cx="47947" cy="124609"/>
            </a:xfrm>
            <a:custGeom>
              <a:rect b="b" l="l" r="r" t="t"/>
              <a:pathLst>
                <a:path extrusionOk="0" h="1050" w="404">
                  <a:moveTo>
                    <a:pt x="404" y="1"/>
                  </a:moveTo>
                  <a:lnTo>
                    <a:pt x="0" y="233"/>
                  </a:lnTo>
                  <a:lnTo>
                    <a:pt x="0" y="1050"/>
                  </a:lnTo>
                  <a:lnTo>
                    <a:pt x="404" y="818"/>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6886520" y="2022686"/>
              <a:ext cx="44980" cy="124609"/>
            </a:xfrm>
            <a:custGeom>
              <a:rect b="b" l="l" r="r" t="t"/>
              <a:pathLst>
                <a:path extrusionOk="0" h="1050" w="379">
                  <a:moveTo>
                    <a:pt x="378" y="0"/>
                  </a:moveTo>
                  <a:lnTo>
                    <a:pt x="0" y="232"/>
                  </a:lnTo>
                  <a:lnTo>
                    <a:pt x="0" y="1049"/>
                  </a:lnTo>
                  <a:lnTo>
                    <a:pt x="378" y="817"/>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6819468" y="2182542"/>
              <a:ext cx="47353" cy="124609"/>
            </a:xfrm>
            <a:custGeom>
              <a:rect b="b" l="l" r="r" t="t"/>
              <a:pathLst>
                <a:path extrusionOk="0" h="1050" w="399">
                  <a:moveTo>
                    <a:pt x="399" y="0"/>
                  </a:moveTo>
                  <a:lnTo>
                    <a:pt x="0" y="227"/>
                  </a:lnTo>
                  <a:lnTo>
                    <a:pt x="0" y="1049"/>
                  </a:lnTo>
                  <a:lnTo>
                    <a:pt x="399" y="817"/>
                  </a:lnTo>
                  <a:lnTo>
                    <a:pt x="399"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6754197" y="2219569"/>
              <a:ext cx="47947" cy="124727"/>
            </a:xfrm>
            <a:custGeom>
              <a:rect b="b" l="l" r="r" t="t"/>
              <a:pathLst>
                <a:path extrusionOk="0" h="1051" w="404">
                  <a:moveTo>
                    <a:pt x="404" y="1"/>
                  </a:moveTo>
                  <a:lnTo>
                    <a:pt x="0" y="233"/>
                  </a:lnTo>
                  <a:lnTo>
                    <a:pt x="0" y="1050"/>
                  </a:lnTo>
                  <a:lnTo>
                    <a:pt x="404" y="823"/>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6886520" y="2144804"/>
              <a:ext cx="44980" cy="122235"/>
            </a:xfrm>
            <a:custGeom>
              <a:rect b="b" l="l" r="r" t="t"/>
              <a:pathLst>
                <a:path extrusionOk="0" h="1030" w="379">
                  <a:moveTo>
                    <a:pt x="378" y="0"/>
                  </a:moveTo>
                  <a:lnTo>
                    <a:pt x="0" y="232"/>
                  </a:lnTo>
                  <a:lnTo>
                    <a:pt x="0" y="1029"/>
                  </a:lnTo>
                  <a:lnTo>
                    <a:pt x="378" y="822"/>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
            <p:cNvSpPr/>
            <p:nvPr/>
          </p:nvSpPr>
          <p:spPr>
            <a:xfrm>
              <a:off x="6819468" y="2302168"/>
              <a:ext cx="47353" cy="124727"/>
            </a:xfrm>
            <a:custGeom>
              <a:rect b="b" l="l" r="r" t="t"/>
              <a:pathLst>
                <a:path extrusionOk="0" h="1051" w="399">
                  <a:moveTo>
                    <a:pt x="399" y="1"/>
                  </a:moveTo>
                  <a:lnTo>
                    <a:pt x="0" y="228"/>
                  </a:lnTo>
                  <a:lnTo>
                    <a:pt x="0" y="1050"/>
                  </a:lnTo>
                  <a:lnTo>
                    <a:pt x="399" y="818"/>
                  </a:lnTo>
                  <a:lnTo>
                    <a:pt x="399"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6754197" y="2341687"/>
              <a:ext cx="47947" cy="122235"/>
            </a:xfrm>
            <a:custGeom>
              <a:rect b="b" l="l" r="r" t="t"/>
              <a:pathLst>
                <a:path extrusionOk="0" h="1030" w="404">
                  <a:moveTo>
                    <a:pt x="404" y="1"/>
                  </a:moveTo>
                  <a:lnTo>
                    <a:pt x="0" y="213"/>
                  </a:lnTo>
                  <a:lnTo>
                    <a:pt x="0" y="1030"/>
                  </a:lnTo>
                  <a:lnTo>
                    <a:pt x="404" y="803"/>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6886520" y="2264547"/>
              <a:ext cx="44980" cy="124609"/>
            </a:xfrm>
            <a:custGeom>
              <a:rect b="b" l="l" r="r" t="t"/>
              <a:pathLst>
                <a:path extrusionOk="0" h="1050" w="379">
                  <a:moveTo>
                    <a:pt x="378" y="0"/>
                  </a:moveTo>
                  <a:lnTo>
                    <a:pt x="0" y="232"/>
                  </a:lnTo>
                  <a:lnTo>
                    <a:pt x="0" y="1049"/>
                  </a:lnTo>
                  <a:lnTo>
                    <a:pt x="378" y="822"/>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p:nvPr/>
          </p:nvSpPr>
          <p:spPr>
            <a:xfrm>
              <a:off x="6819468" y="2424285"/>
              <a:ext cx="47353" cy="124727"/>
            </a:xfrm>
            <a:custGeom>
              <a:rect b="b" l="l" r="r" t="t"/>
              <a:pathLst>
                <a:path extrusionOk="0" h="1051" w="399">
                  <a:moveTo>
                    <a:pt x="399" y="1"/>
                  </a:moveTo>
                  <a:lnTo>
                    <a:pt x="0" y="233"/>
                  </a:lnTo>
                  <a:lnTo>
                    <a:pt x="0" y="1050"/>
                  </a:lnTo>
                  <a:lnTo>
                    <a:pt x="399" y="818"/>
                  </a:lnTo>
                  <a:lnTo>
                    <a:pt x="399"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a:off x="6754197" y="2461430"/>
              <a:ext cx="47947" cy="125321"/>
            </a:xfrm>
            <a:custGeom>
              <a:rect b="b" l="l" r="r" t="t"/>
              <a:pathLst>
                <a:path extrusionOk="0" h="1056" w="404">
                  <a:moveTo>
                    <a:pt x="404" y="1"/>
                  </a:moveTo>
                  <a:lnTo>
                    <a:pt x="0" y="233"/>
                  </a:lnTo>
                  <a:lnTo>
                    <a:pt x="0" y="1055"/>
                  </a:lnTo>
                  <a:lnTo>
                    <a:pt x="404" y="823"/>
                  </a:lnTo>
                  <a:lnTo>
                    <a:pt x="40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6886520" y="2386665"/>
              <a:ext cx="44980" cy="125202"/>
            </a:xfrm>
            <a:custGeom>
              <a:rect b="b" l="l" r="r" t="t"/>
              <a:pathLst>
                <a:path extrusionOk="0" h="1055" w="379">
                  <a:moveTo>
                    <a:pt x="378" y="0"/>
                  </a:moveTo>
                  <a:lnTo>
                    <a:pt x="0" y="232"/>
                  </a:lnTo>
                  <a:lnTo>
                    <a:pt x="0" y="1054"/>
                  </a:lnTo>
                  <a:lnTo>
                    <a:pt x="378" y="822"/>
                  </a:lnTo>
                  <a:lnTo>
                    <a:pt x="37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6302753" y="1606015"/>
              <a:ext cx="414431" cy="1067482"/>
            </a:xfrm>
            <a:custGeom>
              <a:rect b="b" l="l" r="r" t="t"/>
              <a:pathLst>
                <a:path extrusionOk="0" h="8995" w="3492">
                  <a:moveTo>
                    <a:pt x="1" y="0"/>
                  </a:moveTo>
                  <a:lnTo>
                    <a:pt x="1" y="6977"/>
                  </a:lnTo>
                  <a:lnTo>
                    <a:pt x="3491" y="8994"/>
                  </a:lnTo>
                  <a:lnTo>
                    <a:pt x="3491" y="2018"/>
                  </a:lnTo>
                  <a:lnTo>
                    <a:pt x="1" y="0"/>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3"/>
            <p:cNvSpPr/>
            <p:nvPr/>
          </p:nvSpPr>
          <p:spPr>
            <a:xfrm>
              <a:off x="6552447" y="1808358"/>
              <a:ext cx="47353" cy="124609"/>
            </a:xfrm>
            <a:custGeom>
              <a:rect b="b" l="l" r="r" t="t"/>
              <a:pathLst>
                <a:path extrusionOk="0" h="1050" w="399">
                  <a:moveTo>
                    <a:pt x="0" y="0"/>
                  </a:moveTo>
                  <a:lnTo>
                    <a:pt x="0" y="817"/>
                  </a:lnTo>
                  <a:lnTo>
                    <a:pt x="399" y="104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3"/>
            <p:cNvSpPr/>
            <p:nvPr/>
          </p:nvSpPr>
          <p:spPr>
            <a:xfrm>
              <a:off x="6487769" y="1770619"/>
              <a:ext cx="44980" cy="124609"/>
            </a:xfrm>
            <a:custGeom>
              <a:rect b="b" l="l" r="r" t="t"/>
              <a:pathLst>
                <a:path extrusionOk="0" h="1050" w="379">
                  <a:moveTo>
                    <a:pt x="0" y="0"/>
                  </a:moveTo>
                  <a:lnTo>
                    <a:pt x="0" y="823"/>
                  </a:lnTo>
                  <a:lnTo>
                    <a:pt x="379" y="1050"/>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p:nvPr/>
          </p:nvSpPr>
          <p:spPr>
            <a:xfrm>
              <a:off x="6617126" y="1845385"/>
              <a:ext cx="47353" cy="124727"/>
            </a:xfrm>
            <a:custGeom>
              <a:rect b="b" l="l" r="r" t="t"/>
              <a:pathLst>
                <a:path extrusionOk="0" h="1051" w="399">
                  <a:moveTo>
                    <a:pt x="0" y="1"/>
                  </a:moveTo>
                  <a:lnTo>
                    <a:pt x="0" y="823"/>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3"/>
            <p:cNvSpPr/>
            <p:nvPr/>
          </p:nvSpPr>
          <p:spPr>
            <a:xfrm>
              <a:off x="6552447" y="1930475"/>
              <a:ext cx="47353" cy="124609"/>
            </a:xfrm>
            <a:custGeom>
              <a:rect b="b" l="l" r="r" t="t"/>
              <a:pathLst>
                <a:path extrusionOk="0" h="1050" w="399">
                  <a:moveTo>
                    <a:pt x="0" y="0"/>
                  </a:moveTo>
                  <a:lnTo>
                    <a:pt x="0" y="817"/>
                  </a:lnTo>
                  <a:lnTo>
                    <a:pt x="399" y="1050"/>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6487769" y="1892736"/>
              <a:ext cx="44980" cy="125202"/>
            </a:xfrm>
            <a:custGeom>
              <a:rect b="b" l="l" r="r" t="t"/>
              <a:pathLst>
                <a:path extrusionOk="0" h="1055" w="379">
                  <a:moveTo>
                    <a:pt x="0" y="0"/>
                  </a:moveTo>
                  <a:lnTo>
                    <a:pt x="0" y="823"/>
                  </a:lnTo>
                  <a:lnTo>
                    <a:pt x="379" y="1055"/>
                  </a:lnTo>
                  <a:lnTo>
                    <a:pt x="379" y="233"/>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a:off x="6617126" y="1967621"/>
              <a:ext cx="47353" cy="125202"/>
            </a:xfrm>
            <a:custGeom>
              <a:rect b="b" l="l" r="r" t="t"/>
              <a:pathLst>
                <a:path extrusionOk="0" h="1055" w="399">
                  <a:moveTo>
                    <a:pt x="0" y="0"/>
                  </a:moveTo>
                  <a:lnTo>
                    <a:pt x="0" y="822"/>
                  </a:lnTo>
                  <a:lnTo>
                    <a:pt x="399" y="1054"/>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a:off x="6552447" y="2052592"/>
              <a:ext cx="47353" cy="122235"/>
            </a:xfrm>
            <a:custGeom>
              <a:rect b="b" l="l" r="r" t="t"/>
              <a:pathLst>
                <a:path extrusionOk="0" h="1030" w="399">
                  <a:moveTo>
                    <a:pt x="0" y="0"/>
                  </a:moveTo>
                  <a:lnTo>
                    <a:pt x="0" y="797"/>
                  </a:lnTo>
                  <a:lnTo>
                    <a:pt x="399" y="1029"/>
                  </a:lnTo>
                  <a:lnTo>
                    <a:pt x="399" y="21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6487769" y="2012480"/>
              <a:ext cx="44980" cy="125202"/>
            </a:xfrm>
            <a:custGeom>
              <a:rect b="b" l="l" r="r" t="t"/>
              <a:pathLst>
                <a:path extrusionOk="0" h="1055" w="379">
                  <a:moveTo>
                    <a:pt x="0" y="0"/>
                  </a:moveTo>
                  <a:lnTo>
                    <a:pt x="0" y="823"/>
                  </a:lnTo>
                  <a:lnTo>
                    <a:pt x="379" y="1055"/>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a:off x="6617126" y="2089738"/>
              <a:ext cx="47353" cy="122829"/>
            </a:xfrm>
            <a:custGeom>
              <a:rect b="b" l="l" r="r" t="t"/>
              <a:pathLst>
                <a:path extrusionOk="0" h="1035" w="399">
                  <a:moveTo>
                    <a:pt x="0" y="0"/>
                  </a:moveTo>
                  <a:lnTo>
                    <a:pt x="0" y="822"/>
                  </a:lnTo>
                  <a:lnTo>
                    <a:pt x="399" y="1034"/>
                  </a:lnTo>
                  <a:lnTo>
                    <a:pt x="399" y="21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a:off x="6552447" y="2172336"/>
              <a:ext cx="47353" cy="124609"/>
            </a:xfrm>
            <a:custGeom>
              <a:rect b="b" l="l" r="r" t="t"/>
              <a:pathLst>
                <a:path extrusionOk="0" h="1050" w="399">
                  <a:moveTo>
                    <a:pt x="0" y="0"/>
                  </a:moveTo>
                  <a:lnTo>
                    <a:pt x="0" y="817"/>
                  </a:lnTo>
                  <a:lnTo>
                    <a:pt x="399" y="1050"/>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6487769" y="2134597"/>
              <a:ext cx="44980" cy="125202"/>
            </a:xfrm>
            <a:custGeom>
              <a:rect b="b" l="l" r="r" t="t"/>
              <a:pathLst>
                <a:path extrusionOk="0" h="1055" w="379">
                  <a:moveTo>
                    <a:pt x="0" y="0"/>
                  </a:moveTo>
                  <a:lnTo>
                    <a:pt x="0" y="823"/>
                  </a:lnTo>
                  <a:lnTo>
                    <a:pt x="379" y="1055"/>
                  </a:lnTo>
                  <a:lnTo>
                    <a:pt x="379" y="233"/>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6617126" y="2209482"/>
              <a:ext cx="47353" cy="125202"/>
            </a:xfrm>
            <a:custGeom>
              <a:rect b="b" l="l" r="r" t="t"/>
              <a:pathLst>
                <a:path extrusionOk="0" h="1055" w="399">
                  <a:moveTo>
                    <a:pt x="0" y="0"/>
                  </a:moveTo>
                  <a:lnTo>
                    <a:pt x="0" y="822"/>
                  </a:lnTo>
                  <a:lnTo>
                    <a:pt x="399" y="1054"/>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a:off x="6552447" y="2294454"/>
              <a:ext cx="47353" cy="122235"/>
            </a:xfrm>
            <a:custGeom>
              <a:rect b="b" l="l" r="r" t="t"/>
              <a:pathLst>
                <a:path extrusionOk="0" h="1030" w="399">
                  <a:moveTo>
                    <a:pt x="0" y="0"/>
                  </a:moveTo>
                  <a:lnTo>
                    <a:pt x="0" y="823"/>
                  </a:lnTo>
                  <a:lnTo>
                    <a:pt x="399" y="1029"/>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6487769" y="2257308"/>
              <a:ext cx="44980" cy="122235"/>
            </a:xfrm>
            <a:custGeom>
              <a:rect b="b" l="l" r="r" t="t"/>
              <a:pathLst>
                <a:path extrusionOk="0" h="1030" w="379">
                  <a:moveTo>
                    <a:pt x="0" y="1"/>
                  </a:moveTo>
                  <a:lnTo>
                    <a:pt x="0" y="798"/>
                  </a:lnTo>
                  <a:lnTo>
                    <a:pt x="379" y="1030"/>
                  </a:lnTo>
                  <a:lnTo>
                    <a:pt x="379" y="207"/>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6617126" y="2332193"/>
              <a:ext cx="47353" cy="122235"/>
            </a:xfrm>
            <a:custGeom>
              <a:rect b="b" l="l" r="r" t="t"/>
              <a:pathLst>
                <a:path extrusionOk="0" h="1030" w="399">
                  <a:moveTo>
                    <a:pt x="0" y="0"/>
                  </a:moveTo>
                  <a:lnTo>
                    <a:pt x="0" y="817"/>
                  </a:lnTo>
                  <a:lnTo>
                    <a:pt x="399" y="102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a:off x="6552447" y="2414198"/>
              <a:ext cx="47353" cy="124609"/>
            </a:xfrm>
            <a:custGeom>
              <a:rect b="b" l="l" r="r" t="t"/>
              <a:pathLst>
                <a:path extrusionOk="0" h="1050" w="399">
                  <a:moveTo>
                    <a:pt x="0" y="0"/>
                  </a:moveTo>
                  <a:lnTo>
                    <a:pt x="0" y="822"/>
                  </a:lnTo>
                  <a:lnTo>
                    <a:pt x="399" y="1049"/>
                  </a:lnTo>
                  <a:lnTo>
                    <a:pt x="39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p:nvPr/>
          </p:nvSpPr>
          <p:spPr>
            <a:xfrm>
              <a:off x="6487769" y="2377052"/>
              <a:ext cx="44980" cy="124609"/>
            </a:xfrm>
            <a:custGeom>
              <a:rect b="b" l="l" r="r" t="t"/>
              <a:pathLst>
                <a:path extrusionOk="0" h="1050" w="379">
                  <a:moveTo>
                    <a:pt x="0" y="0"/>
                  </a:moveTo>
                  <a:lnTo>
                    <a:pt x="0" y="818"/>
                  </a:lnTo>
                  <a:lnTo>
                    <a:pt x="379" y="1050"/>
                  </a:lnTo>
                  <a:lnTo>
                    <a:pt x="379" y="227"/>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3"/>
            <p:cNvSpPr/>
            <p:nvPr/>
          </p:nvSpPr>
          <p:spPr>
            <a:xfrm>
              <a:off x="6617126" y="2451936"/>
              <a:ext cx="47353" cy="124609"/>
            </a:xfrm>
            <a:custGeom>
              <a:rect b="b" l="l" r="r" t="t"/>
              <a:pathLst>
                <a:path extrusionOk="0" h="1050" w="399">
                  <a:moveTo>
                    <a:pt x="0" y="0"/>
                  </a:moveTo>
                  <a:lnTo>
                    <a:pt x="0" y="817"/>
                  </a:lnTo>
                  <a:lnTo>
                    <a:pt x="399" y="1049"/>
                  </a:lnTo>
                  <a:lnTo>
                    <a:pt x="399" y="227"/>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p:nvPr/>
          </p:nvSpPr>
          <p:spPr>
            <a:xfrm>
              <a:off x="6420123" y="1733473"/>
              <a:ext cx="47353" cy="124609"/>
            </a:xfrm>
            <a:custGeom>
              <a:rect b="b" l="l" r="r" t="t"/>
              <a:pathLst>
                <a:path extrusionOk="0" h="1050" w="399">
                  <a:moveTo>
                    <a:pt x="0" y="1"/>
                  </a:moveTo>
                  <a:lnTo>
                    <a:pt x="0" y="818"/>
                  </a:lnTo>
                  <a:lnTo>
                    <a:pt x="399" y="1050"/>
                  </a:lnTo>
                  <a:lnTo>
                    <a:pt x="399" y="228"/>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6355445" y="1695734"/>
              <a:ext cx="47472" cy="124727"/>
            </a:xfrm>
            <a:custGeom>
              <a:rect b="b" l="l" r="r" t="t"/>
              <a:pathLst>
                <a:path extrusionOk="0" h="1051" w="400">
                  <a:moveTo>
                    <a:pt x="1" y="1"/>
                  </a:moveTo>
                  <a:lnTo>
                    <a:pt x="1" y="823"/>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a:off x="6420123" y="1855591"/>
              <a:ext cx="47353" cy="122235"/>
            </a:xfrm>
            <a:custGeom>
              <a:rect b="b" l="l" r="r" t="t"/>
              <a:pathLst>
                <a:path extrusionOk="0" h="1030" w="399">
                  <a:moveTo>
                    <a:pt x="0" y="1"/>
                  </a:moveTo>
                  <a:lnTo>
                    <a:pt x="0" y="818"/>
                  </a:lnTo>
                  <a:lnTo>
                    <a:pt x="399" y="103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p:nvPr/>
          </p:nvSpPr>
          <p:spPr>
            <a:xfrm>
              <a:off x="6355445" y="1817852"/>
              <a:ext cx="47472" cy="122235"/>
            </a:xfrm>
            <a:custGeom>
              <a:rect b="b" l="l" r="r" t="t"/>
              <a:pathLst>
                <a:path extrusionOk="0" h="1030" w="400">
                  <a:moveTo>
                    <a:pt x="1" y="1"/>
                  </a:moveTo>
                  <a:lnTo>
                    <a:pt x="1" y="803"/>
                  </a:lnTo>
                  <a:lnTo>
                    <a:pt x="399" y="1030"/>
                  </a:lnTo>
                  <a:lnTo>
                    <a:pt x="399" y="21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6420123" y="1975334"/>
              <a:ext cx="47353" cy="124609"/>
            </a:xfrm>
            <a:custGeom>
              <a:rect b="b" l="l" r="r" t="t"/>
              <a:pathLst>
                <a:path extrusionOk="0" h="1050" w="399">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6355445" y="1937596"/>
              <a:ext cx="47472" cy="125321"/>
            </a:xfrm>
            <a:custGeom>
              <a:rect b="b" l="l" r="r" t="t"/>
              <a:pathLst>
                <a:path extrusionOk="0" h="1056" w="400">
                  <a:moveTo>
                    <a:pt x="1" y="1"/>
                  </a:moveTo>
                  <a:lnTo>
                    <a:pt x="1" y="823"/>
                  </a:lnTo>
                  <a:lnTo>
                    <a:pt x="399" y="105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p:nvPr/>
          </p:nvSpPr>
          <p:spPr>
            <a:xfrm>
              <a:off x="6420123" y="2097452"/>
              <a:ext cx="47353" cy="124609"/>
            </a:xfrm>
            <a:custGeom>
              <a:rect b="b" l="l" r="r" t="t"/>
              <a:pathLst>
                <a:path extrusionOk="0" h="1050" w="399">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3"/>
            <p:cNvSpPr/>
            <p:nvPr/>
          </p:nvSpPr>
          <p:spPr>
            <a:xfrm>
              <a:off x="6355445" y="2059713"/>
              <a:ext cx="47472" cy="122947"/>
            </a:xfrm>
            <a:custGeom>
              <a:rect b="b" l="l" r="r" t="t"/>
              <a:pathLst>
                <a:path extrusionOk="0" h="1036" w="400">
                  <a:moveTo>
                    <a:pt x="1" y="1"/>
                  </a:moveTo>
                  <a:lnTo>
                    <a:pt x="1" y="823"/>
                  </a:lnTo>
                  <a:lnTo>
                    <a:pt x="399" y="103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6420123" y="2217196"/>
              <a:ext cx="47353" cy="124609"/>
            </a:xfrm>
            <a:custGeom>
              <a:rect b="b" l="l" r="r" t="t"/>
              <a:pathLst>
                <a:path extrusionOk="0" h="1050" w="399">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6355445" y="2179457"/>
              <a:ext cx="47472" cy="125321"/>
            </a:xfrm>
            <a:custGeom>
              <a:rect b="b" l="l" r="r" t="t"/>
              <a:pathLst>
                <a:path extrusionOk="0" h="1056" w="400">
                  <a:moveTo>
                    <a:pt x="1" y="1"/>
                  </a:moveTo>
                  <a:lnTo>
                    <a:pt x="1" y="823"/>
                  </a:lnTo>
                  <a:lnTo>
                    <a:pt x="399" y="1055"/>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6420123" y="2339313"/>
              <a:ext cx="47353" cy="124609"/>
            </a:xfrm>
            <a:custGeom>
              <a:rect b="b" l="l" r="r" t="t"/>
              <a:pathLst>
                <a:path extrusionOk="0" h="1050" w="399">
                  <a:moveTo>
                    <a:pt x="0" y="1"/>
                  </a:moveTo>
                  <a:lnTo>
                    <a:pt x="0" y="823"/>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6355445" y="2302168"/>
              <a:ext cx="47472" cy="124727"/>
            </a:xfrm>
            <a:custGeom>
              <a:rect b="b" l="l" r="r" t="t"/>
              <a:pathLst>
                <a:path extrusionOk="0" h="1051" w="400">
                  <a:moveTo>
                    <a:pt x="1" y="1"/>
                  </a:moveTo>
                  <a:lnTo>
                    <a:pt x="1" y="818"/>
                  </a:lnTo>
                  <a:lnTo>
                    <a:pt x="399" y="1050"/>
                  </a:lnTo>
                  <a:lnTo>
                    <a:pt x="399" y="228"/>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6302753" y="1461112"/>
              <a:ext cx="666507" cy="384388"/>
            </a:xfrm>
            <a:custGeom>
              <a:rect b="b" l="l" r="r" t="t"/>
              <a:pathLst>
                <a:path extrusionOk="0" h="3239" w="5616">
                  <a:moveTo>
                    <a:pt x="2124" y="0"/>
                  </a:moveTo>
                  <a:lnTo>
                    <a:pt x="1" y="1221"/>
                  </a:lnTo>
                  <a:lnTo>
                    <a:pt x="3491" y="3239"/>
                  </a:lnTo>
                  <a:lnTo>
                    <a:pt x="5615" y="2018"/>
                  </a:lnTo>
                  <a:lnTo>
                    <a:pt x="2124" y="0"/>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6387844" y="1580856"/>
              <a:ext cx="129955" cy="74884"/>
            </a:xfrm>
            <a:custGeom>
              <a:rect b="b" l="l" r="r" t="t"/>
              <a:pathLst>
                <a:path extrusionOk="0" h="631" w="1095">
                  <a:moveTo>
                    <a:pt x="378" y="0"/>
                  </a:moveTo>
                  <a:lnTo>
                    <a:pt x="0" y="232"/>
                  </a:lnTo>
                  <a:lnTo>
                    <a:pt x="716" y="631"/>
                  </a:lnTo>
                  <a:lnTo>
                    <a:pt x="1095" y="424"/>
                  </a:lnTo>
                  <a:lnTo>
                    <a:pt x="378" y="0"/>
                  </a:ln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6709218" y="1646128"/>
              <a:ext cx="162354" cy="92329"/>
            </a:xfrm>
            <a:custGeom>
              <a:rect b="b" l="l" r="r" t="t"/>
              <a:pathLst>
                <a:path extrusionOk="0" h="778" w="1368">
                  <a:moveTo>
                    <a:pt x="677" y="0"/>
                  </a:moveTo>
                  <a:lnTo>
                    <a:pt x="1" y="378"/>
                  </a:lnTo>
                  <a:lnTo>
                    <a:pt x="697" y="777"/>
                  </a:lnTo>
                  <a:lnTo>
                    <a:pt x="1368" y="399"/>
                  </a:lnTo>
                  <a:lnTo>
                    <a:pt x="677" y="0"/>
                  </a:ln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6298006" y="709120"/>
              <a:ext cx="668880" cy="1135245"/>
            </a:xfrm>
            <a:custGeom>
              <a:rect b="b" l="l" r="r" t="t"/>
              <a:pathLst>
                <a:path extrusionOk="0" h="9566" w="5636">
                  <a:moveTo>
                    <a:pt x="2124" y="1"/>
                  </a:moveTo>
                  <a:lnTo>
                    <a:pt x="0" y="1222"/>
                  </a:lnTo>
                  <a:lnTo>
                    <a:pt x="0" y="7547"/>
                  </a:lnTo>
                  <a:lnTo>
                    <a:pt x="3511" y="9565"/>
                  </a:lnTo>
                  <a:lnTo>
                    <a:pt x="5635" y="8324"/>
                  </a:lnTo>
                  <a:lnTo>
                    <a:pt x="5635" y="2019"/>
                  </a:lnTo>
                  <a:lnTo>
                    <a:pt x="2124"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33"/>
          <p:cNvGrpSpPr/>
          <p:nvPr/>
        </p:nvGrpSpPr>
        <p:grpSpPr>
          <a:xfrm>
            <a:off x="6221345" y="2313221"/>
            <a:ext cx="890323" cy="1309462"/>
            <a:chOff x="6221345" y="2313221"/>
            <a:chExt cx="890323" cy="1309462"/>
          </a:xfrm>
        </p:grpSpPr>
        <p:sp>
          <p:nvSpPr>
            <p:cNvPr id="259" name="Google Shape;259;p33"/>
            <p:cNvSpPr/>
            <p:nvPr/>
          </p:nvSpPr>
          <p:spPr>
            <a:xfrm>
              <a:off x="6221345" y="2313221"/>
              <a:ext cx="446712" cy="309030"/>
            </a:xfrm>
            <a:custGeom>
              <a:rect b="b" l="l" r="r" t="t"/>
              <a:pathLst>
                <a:path extrusionOk="0" h="2604" w="3764">
                  <a:moveTo>
                    <a:pt x="3763" y="1"/>
                  </a:moveTo>
                  <a:lnTo>
                    <a:pt x="0" y="2165"/>
                  </a:lnTo>
                  <a:lnTo>
                    <a:pt x="0" y="2604"/>
                  </a:lnTo>
                  <a:lnTo>
                    <a:pt x="3763" y="440"/>
                  </a:lnTo>
                  <a:lnTo>
                    <a:pt x="3763"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6221345" y="2430591"/>
              <a:ext cx="446712" cy="309030"/>
            </a:xfrm>
            <a:custGeom>
              <a:rect b="b" l="l" r="r" t="t"/>
              <a:pathLst>
                <a:path extrusionOk="0" h="2604" w="3764">
                  <a:moveTo>
                    <a:pt x="3763" y="1"/>
                  </a:moveTo>
                  <a:lnTo>
                    <a:pt x="0" y="2165"/>
                  </a:lnTo>
                  <a:lnTo>
                    <a:pt x="0" y="2604"/>
                  </a:lnTo>
                  <a:lnTo>
                    <a:pt x="3763" y="439"/>
                  </a:lnTo>
                  <a:lnTo>
                    <a:pt x="3763"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221345" y="2547368"/>
              <a:ext cx="446712" cy="309623"/>
            </a:xfrm>
            <a:custGeom>
              <a:rect b="b" l="l" r="r" t="t"/>
              <a:pathLst>
                <a:path extrusionOk="0" h="2609" w="3764">
                  <a:moveTo>
                    <a:pt x="3763" y="0"/>
                  </a:moveTo>
                  <a:lnTo>
                    <a:pt x="0" y="2169"/>
                  </a:lnTo>
                  <a:lnTo>
                    <a:pt x="0" y="2608"/>
                  </a:lnTo>
                  <a:lnTo>
                    <a:pt x="3763" y="444"/>
                  </a:lnTo>
                  <a:lnTo>
                    <a:pt x="3763"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6221345" y="2664620"/>
              <a:ext cx="446712" cy="309623"/>
            </a:xfrm>
            <a:custGeom>
              <a:rect b="b" l="l" r="r" t="t"/>
              <a:pathLst>
                <a:path extrusionOk="0" h="2609" w="3764">
                  <a:moveTo>
                    <a:pt x="3763" y="1"/>
                  </a:moveTo>
                  <a:lnTo>
                    <a:pt x="0" y="2165"/>
                  </a:lnTo>
                  <a:lnTo>
                    <a:pt x="0" y="2609"/>
                  </a:lnTo>
                  <a:lnTo>
                    <a:pt x="3763" y="445"/>
                  </a:lnTo>
                  <a:lnTo>
                    <a:pt x="3763"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6221345" y="2781990"/>
              <a:ext cx="446712" cy="309623"/>
            </a:xfrm>
            <a:custGeom>
              <a:rect b="b" l="l" r="r" t="t"/>
              <a:pathLst>
                <a:path extrusionOk="0" h="2609" w="3764">
                  <a:moveTo>
                    <a:pt x="3763" y="1"/>
                  </a:moveTo>
                  <a:lnTo>
                    <a:pt x="0" y="2165"/>
                  </a:lnTo>
                  <a:lnTo>
                    <a:pt x="0" y="2609"/>
                  </a:lnTo>
                  <a:lnTo>
                    <a:pt x="3763" y="419"/>
                  </a:lnTo>
                  <a:lnTo>
                    <a:pt x="3763"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6221345" y="2899360"/>
              <a:ext cx="446712" cy="306656"/>
            </a:xfrm>
            <a:custGeom>
              <a:rect b="b" l="l" r="r" t="t"/>
              <a:pathLst>
                <a:path extrusionOk="0" h="2584" w="3764">
                  <a:moveTo>
                    <a:pt x="3763" y="0"/>
                  </a:moveTo>
                  <a:lnTo>
                    <a:pt x="0" y="2164"/>
                  </a:lnTo>
                  <a:lnTo>
                    <a:pt x="0" y="2583"/>
                  </a:lnTo>
                  <a:lnTo>
                    <a:pt x="3763" y="419"/>
                  </a:lnTo>
                  <a:lnTo>
                    <a:pt x="3763"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6221345" y="3016731"/>
              <a:ext cx="446712" cy="306538"/>
            </a:xfrm>
            <a:custGeom>
              <a:rect b="b" l="l" r="r" t="t"/>
              <a:pathLst>
                <a:path extrusionOk="0" h="2583" w="3764">
                  <a:moveTo>
                    <a:pt x="3763" y="0"/>
                  </a:moveTo>
                  <a:lnTo>
                    <a:pt x="0" y="2164"/>
                  </a:lnTo>
                  <a:lnTo>
                    <a:pt x="0" y="2583"/>
                  </a:lnTo>
                  <a:lnTo>
                    <a:pt x="3763" y="419"/>
                  </a:lnTo>
                  <a:lnTo>
                    <a:pt x="3763"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6251251" y="2555082"/>
              <a:ext cx="416804" cy="1067600"/>
            </a:xfrm>
            <a:custGeom>
              <a:rect b="b" l="l" r="r" t="t"/>
              <a:pathLst>
                <a:path extrusionOk="0" h="8996" w="3512">
                  <a:moveTo>
                    <a:pt x="0" y="1"/>
                  </a:moveTo>
                  <a:lnTo>
                    <a:pt x="0" y="6977"/>
                  </a:lnTo>
                  <a:lnTo>
                    <a:pt x="3511" y="8995"/>
                  </a:lnTo>
                  <a:lnTo>
                    <a:pt x="3511" y="2019"/>
                  </a:lnTo>
                  <a:lnTo>
                    <a:pt x="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6221345" y="2570035"/>
              <a:ext cx="446712" cy="309623"/>
            </a:xfrm>
            <a:custGeom>
              <a:rect b="b" l="l" r="r" t="t"/>
              <a:pathLst>
                <a:path extrusionOk="0" h="2609" w="3764">
                  <a:moveTo>
                    <a:pt x="0" y="1"/>
                  </a:moveTo>
                  <a:lnTo>
                    <a:pt x="0" y="440"/>
                  </a:lnTo>
                  <a:lnTo>
                    <a:pt x="3763" y="2609"/>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6221345" y="2687405"/>
              <a:ext cx="446712" cy="309030"/>
            </a:xfrm>
            <a:custGeom>
              <a:rect b="b" l="l" r="r" t="t"/>
              <a:pathLst>
                <a:path extrusionOk="0" h="2604" w="3764">
                  <a:moveTo>
                    <a:pt x="0" y="1"/>
                  </a:moveTo>
                  <a:lnTo>
                    <a:pt x="0" y="440"/>
                  </a:lnTo>
                  <a:lnTo>
                    <a:pt x="3763" y="2604"/>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6221345" y="2804776"/>
              <a:ext cx="446712" cy="309030"/>
            </a:xfrm>
            <a:custGeom>
              <a:rect b="b" l="l" r="r" t="t"/>
              <a:pathLst>
                <a:path extrusionOk="0" h="2604" w="3764">
                  <a:moveTo>
                    <a:pt x="0" y="0"/>
                  </a:moveTo>
                  <a:lnTo>
                    <a:pt x="0" y="439"/>
                  </a:lnTo>
                  <a:lnTo>
                    <a:pt x="3763" y="2603"/>
                  </a:lnTo>
                  <a:lnTo>
                    <a:pt x="3763" y="2164"/>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6221345" y="2921553"/>
              <a:ext cx="446712" cy="309623"/>
            </a:xfrm>
            <a:custGeom>
              <a:rect b="b" l="l" r="r" t="t"/>
              <a:pathLst>
                <a:path extrusionOk="0" h="2609" w="3764">
                  <a:moveTo>
                    <a:pt x="0" y="0"/>
                  </a:moveTo>
                  <a:lnTo>
                    <a:pt x="0" y="444"/>
                  </a:lnTo>
                  <a:lnTo>
                    <a:pt x="3763" y="2608"/>
                  </a:lnTo>
                  <a:lnTo>
                    <a:pt x="3763" y="2169"/>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6221345" y="3038804"/>
              <a:ext cx="446712" cy="309623"/>
            </a:xfrm>
            <a:custGeom>
              <a:rect b="b" l="l" r="r" t="t"/>
              <a:pathLst>
                <a:path extrusionOk="0" h="2609" w="3764">
                  <a:moveTo>
                    <a:pt x="0" y="1"/>
                  </a:moveTo>
                  <a:lnTo>
                    <a:pt x="0" y="445"/>
                  </a:lnTo>
                  <a:lnTo>
                    <a:pt x="3763" y="2609"/>
                  </a:lnTo>
                  <a:lnTo>
                    <a:pt x="3763" y="2165"/>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6221345" y="3156175"/>
              <a:ext cx="446712" cy="309623"/>
            </a:xfrm>
            <a:custGeom>
              <a:rect b="b" l="l" r="r" t="t"/>
              <a:pathLst>
                <a:path extrusionOk="0" h="2609" w="3764">
                  <a:moveTo>
                    <a:pt x="0" y="0"/>
                  </a:moveTo>
                  <a:lnTo>
                    <a:pt x="0" y="444"/>
                  </a:lnTo>
                  <a:lnTo>
                    <a:pt x="3763" y="2608"/>
                  </a:lnTo>
                  <a:lnTo>
                    <a:pt x="3763" y="2165"/>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6221345" y="3273545"/>
              <a:ext cx="446712" cy="309623"/>
            </a:xfrm>
            <a:custGeom>
              <a:rect b="b" l="l" r="r" t="t"/>
              <a:pathLst>
                <a:path extrusionOk="0" h="2609" w="3764">
                  <a:moveTo>
                    <a:pt x="0" y="0"/>
                  </a:moveTo>
                  <a:lnTo>
                    <a:pt x="0" y="439"/>
                  </a:lnTo>
                  <a:lnTo>
                    <a:pt x="3763" y="2608"/>
                  </a:lnTo>
                  <a:lnTo>
                    <a:pt x="3763" y="2164"/>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6667923" y="2313221"/>
              <a:ext cx="443745" cy="309030"/>
            </a:xfrm>
            <a:custGeom>
              <a:rect b="b" l="l" r="r" t="t"/>
              <a:pathLst>
                <a:path extrusionOk="0" h="2604" w="3739">
                  <a:moveTo>
                    <a:pt x="0" y="1"/>
                  </a:moveTo>
                  <a:lnTo>
                    <a:pt x="0" y="440"/>
                  </a:lnTo>
                  <a:lnTo>
                    <a:pt x="3738" y="2604"/>
                  </a:lnTo>
                  <a:lnTo>
                    <a:pt x="3738" y="2165"/>
                  </a:lnTo>
                  <a:lnTo>
                    <a:pt x="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6667923" y="2430591"/>
              <a:ext cx="443745" cy="309030"/>
            </a:xfrm>
            <a:custGeom>
              <a:rect b="b" l="l" r="r" t="t"/>
              <a:pathLst>
                <a:path extrusionOk="0" h="2604" w="3739">
                  <a:moveTo>
                    <a:pt x="0" y="1"/>
                  </a:moveTo>
                  <a:lnTo>
                    <a:pt x="0" y="439"/>
                  </a:lnTo>
                  <a:lnTo>
                    <a:pt x="3738" y="2604"/>
                  </a:lnTo>
                  <a:lnTo>
                    <a:pt x="3738" y="2165"/>
                  </a:lnTo>
                  <a:lnTo>
                    <a:pt x="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6667923" y="2547368"/>
              <a:ext cx="443745" cy="309623"/>
            </a:xfrm>
            <a:custGeom>
              <a:rect b="b" l="l" r="r" t="t"/>
              <a:pathLst>
                <a:path extrusionOk="0" h="2609" w="3739">
                  <a:moveTo>
                    <a:pt x="0" y="0"/>
                  </a:moveTo>
                  <a:lnTo>
                    <a:pt x="0" y="444"/>
                  </a:lnTo>
                  <a:lnTo>
                    <a:pt x="3738" y="2608"/>
                  </a:lnTo>
                  <a:lnTo>
                    <a:pt x="3738" y="2169"/>
                  </a:lnTo>
                  <a:lnTo>
                    <a:pt x="0"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6667923" y="2664620"/>
              <a:ext cx="443745" cy="309623"/>
            </a:xfrm>
            <a:custGeom>
              <a:rect b="b" l="l" r="r" t="t"/>
              <a:pathLst>
                <a:path extrusionOk="0" h="2609" w="3739">
                  <a:moveTo>
                    <a:pt x="0" y="1"/>
                  </a:moveTo>
                  <a:lnTo>
                    <a:pt x="0" y="445"/>
                  </a:lnTo>
                  <a:lnTo>
                    <a:pt x="3738" y="2609"/>
                  </a:lnTo>
                  <a:lnTo>
                    <a:pt x="3738" y="2165"/>
                  </a:lnTo>
                  <a:lnTo>
                    <a:pt x="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6667923" y="2781990"/>
              <a:ext cx="443745" cy="309623"/>
            </a:xfrm>
            <a:custGeom>
              <a:rect b="b" l="l" r="r" t="t"/>
              <a:pathLst>
                <a:path extrusionOk="0" h="2609" w="3739">
                  <a:moveTo>
                    <a:pt x="0" y="1"/>
                  </a:moveTo>
                  <a:lnTo>
                    <a:pt x="0" y="419"/>
                  </a:lnTo>
                  <a:lnTo>
                    <a:pt x="3738" y="2609"/>
                  </a:lnTo>
                  <a:lnTo>
                    <a:pt x="3738" y="2165"/>
                  </a:lnTo>
                  <a:lnTo>
                    <a:pt x="0"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6667923" y="2899360"/>
              <a:ext cx="443745" cy="306656"/>
            </a:xfrm>
            <a:custGeom>
              <a:rect b="b" l="l" r="r" t="t"/>
              <a:pathLst>
                <a:path extrusionOk="0" h="2584" w="3739">
                  <a:moveTo>
                    <a:pt x="0" y="0"/>
                  </a:moveTo>
                  <a:lnTo>
                    <a:pt x="0" y="419"/>
                  </a:lnTo>
                  <a:lnTo>
                    <a:pt x="3738" y="2583"/>
                  </a:lnTo>
                  <a:lnTo>
                    <a:pt x="3738" y="2164"/>
                  </a:lnTo>
                  <a:lnTo>
                    <a:pt x="0"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6667923" y="3016731"/>
              <a:ext cx="443745" cy="306538"/>
            </a:xfrm>
            <a:custGeom>
              <a:rect b="b" l="l" r="r" t="t"/>
              <a:pathLst>
                <a:path extrusionOk="0" h="2583" w="3739">
                  <a:moveTo>
                    <a:pt x="0" y="0"/>
                  </a:moveTo>
                  <a:lnTo>
                    <a:pt x="0" y="419"/>
                  </a:lnTo>
                  <a:lnTo>
                    <a:pt x="3738" y="2583"/>
                  </a:lnTo>
                  <a:lnTo>
                    <a:pt x="3738" y="2164"/>
                  </a:lnTo>
                  <a:lnTo>
                    <a:pt x="0"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6667923" y="2555082"/>
              <a:ext cx="413837" cy="1067600"/>
            </a:xfrm>
            <a:custGeom>
              <a:rect b="b" l="l" r="r" t="t"/>
              <a:pathLst>
                <a:path extrusionOk="0" h="8996" w="3487">
                  <a:moveTo>
                    <a:pt x="3486" y="1"/>
                  </a:moveTo>
                  <a:lnTo>
                    <a:pt x="0" y="2019"/>
                  </a:lnTo>
                  <a:lnTo>
                    <a:pt x="0" y="8995"/>
                  </a:lnTo>
                  <a:lnTo>
                    <a:pt x="3486" y="6977"/>
                  </a:lnTo>
                  <a:lnTo>
                    <a:pt x="3486" y="1"/>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6667923" y="2570035"/>
              <a:ext cx="443745" cy="309623"/>
            </a:xfrm>
            <a:custGeom>
              <a:rect b="b" l="l" r="r" t="t"/>
              <a:pathLst>
                <a:path extrusionOk="0" h="2609" w="3739">
                  <a:moveTo>
                    <a:pt x="3738" y="1"/>
                  </a:moveTo>
                  <a:lnTo>
                    <a:pt x="0" y="2165"/>
                  </a:lnTo>
                  <a:lnTo>
                    <a:pt x="0" y="2609"/>
                  </a:lnTo>
                  <a:lnTo>
                    <a:pt x="3738" y="440"/>
                  </a:lnTo>
                  <a:lnTo>
                    <a:pt x="3738"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6667923" y="2687405"/>
              <a:ext cx="443745" cy="309030"/>
            </a:xfrm>
            <a:custGeom>
              <a:rect b="b" l="l" r="r" t="t"/>
              <a:pathLst>
                <a:path extrusionOk="0" h="2604" w="3739">
                  <a:moveTo>
                    <a:pt x="3738" y="1"/>
                  </a:moveTo>
                  <a:lnTo>
                    <a:pt x="0" y="2165"/>
                  </a:lnTo>
                  <a:lnTo>
                    <a:pt x="0" y="2604"/>
                  </a:lnTo>
                  <a:lnTo>
                    <a:pt x="3738" y="440"/>
                  </a:lnTo>
                  <a:lnTo>
                    <a:pt x="3738"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6667923" y="2804776"/>
              <a:ext cx="443745" cy="309030"/>
            </a:xfrm>
            <a:custGeom>
              <a:rect b="b" l="l" r="r" t="t"/>
              <a:pathLst>
                <a:path extrusionOk="0" h="2604" w="3739">
                  <a:moveTo>
                    <a:pt x="3738" y="0"/>
                  </a:moveTo>
                  <a:lnTo>
                    <a:pt x="0" y="2164"/>
                  </a:lnTo>
                  <a:lnTo>
                    <a:pt x="0" y="2603"/>
                  </a:lnTo>
                  <a:lnTo>
                    <a:pt x="3738" y="439"/>
                  </a:lnTo>
                  <a:lnTo>
                    <a:pt x="373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6667923" y="2921553"/>
              <a:ext cx="443745" cy="309623"/>
            </a:xfrm>
            <a:custGeom>
              <a:rect b="b" l="l" r="r" t="t"/>
              <a:pathLst>
                <a:path extrusionOk="0" h="2609" w="3739">
                  <a:moveTo>
                    <a:pt x="3738" y="0"/>
                  </a:moveTo>
                  <a:lnTo>
                    <a:pt x="0" y="2169"/>
                  </a:lnTo>
                  <a:lnTo>
                    <a:pt x="0" y="2608"/>
                  </a:lnTo>
                  <a:lnTo>
                    <a:pt x="3738" y="444"/>
                  </a:lnTo>
                  <a:lnTo>
                    <a:pt x="373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6667923" y="3038804"/>
              <a:ext cx="443745" cy="309623"/>
            </a:xfrm>
            <a:custGeom>
              <a:rect b="b" l="l" r="r" t="t"/>
              <a:pathLst>
                <a:path extrusionOk="0" h="2609" w="3739">
                  <a:moveTo>
                    <a:pt x="3738" y="1"/>
                  </a:moveTo>
                  <a:lnTo>
                    <a:pt x="0" y="2165"/>
                  </a:lnTo>
                  <a:lnTo>
                    <a:pt x="0" y="2609"/>
                  </a:lnTo>
                  <a:lnTo>
                    <a:pt x="3738" y="445"/>
                  </a:lnTo>
                  <a:lnTo>
                    <a:pt x="3738"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6667923" y="3156175"/>
              <a:ext cx="443745" cy="309623"/>
            </a:xfrm>
            <a:custGeom>
              <a:rect b="b" l="l" r="r" t="t"/>
              <a:pathLst>
                <a:path extrusionOk="0" h="2609" w="3739">
                  <a:moveTo>
                    <a:pt x="3738" y="0"/>
                  </a:moveTo>
                  <a:lnTo>
                    <a:pt x="0" y="2165"/>
                  </a:lnTo>
                  <a:lnTo>
                    <a:pt x="0" y="2608"/>
                  </a:lnTo>
                  <a:lnTo>
                    <a:pt x="3738" y="444"/>
                  </a:lnTo>
                  <a:lnTo>
                    <a:pt x="373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6667923" y="3273545"/>
              <a:ext cx="443745" cy="309623"/>
            </a:xfrm>
            <a:custGeom>
              <a:rect b="b" l="l" r="r" t="t"/>
              <a:pathLst>
                <a:path extrusionOk="0" h="2609" w="3739">
                  <a:moveTo>
                    <a:pt x="3738" y="0"/>
                  </a:moveTo>
                  <a:lnTo>
                    <a:pt x="0" y="2164"/>
                  </a:lnTo>
                  <a:lnTo>
                    <a:pt x="0" y="2608"/>
                  </a:lnTo>
                  <a:lnTo>
                    <a:pt x="3738" y="439"/>
                  </a:lnTo>
                  <a:lnTo>
                    <a:pt x="3738"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6251251" y="2315713"/>
              <a:ext cx="830523" cy="478972"/>
            </a:xfrm>
            <a:custGeom>
              <a:rect b="b" l="l" r="r" t="t"/>
              <a:pathLst>
                <a:path extrusionOk="0" h="4036" w="6998">
                  <a:moveTo>
                    <a:pt x="3511" y="0"/>
                  </a:moveTo>
                  <a:lnTo>
                    <a:pt x="0" y="2018"/>
                  </a:lnTo>
                  <a:lnTo>
                    <a:pt x="3511" y="4036"/>
                  </a:lnTo>
                  <a:lnTo>
                    <a:pt x="6997" y="2018"/>
                  </a:lnTo>
                  <a:lnTo>
                    <a:pt x="351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6358416" y="2512596"/>
              <a:ext cx="147401" cy="85090"/>
            </a:xfrm>
            <a:custGeom>
              <a:rect b="b" l="l" r="r" t="t"/>
              <a:pathLst>
                <a:path extrusionOk="0" h="717" w="1242">
                  <a:moveTo>
                    <a:pt x="631" y="1"/>
                  </a:moveTo>
                  <a:lnTo>
                    <a:pt x="0" y="359"/>
                  </a:lnTo>
                  <a:lnTo>
                    <a:pt x="631" y="717"/>
                  </a:lnTo>
                  <a:lnTo>
                    <a:pt x="1241" y="359"/>
                  </a:lnTo>
                  <a:lnTo>
                    <a:pt x="631" y="1"/>
                  </a:ln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33"/>
          <p:cNvGrpSpPr/>
          <p:nvPr/>
        </p:nvGrpSpPr>
        <p:grpSpPr>
          <a:xfrm>
            <a:off x="6969250" y="1975629"/>
            <a:ext cx="665913" cy="1967345"/>
            <a:chOff x="6969250" y="1975629"/>
            <a:chExt cx="665913" cy="1967345"/>
          </a:xfrm>
        </p:grpSpPr>
        <p:sp>
          <p:nvSpPr>
            <p:cNvPr id="292" name="Google Shape;292;p33"/>
            <p:cNvSpPr/>
            <p:nvPr/>
          </p:nvSpPr>
          <p:spPr>
            <a:xfrm>
              <a:off x="6969250" y="2872999"/>
              <a:ext cx="414431" cy="1069974"/>
            </a:xfrm>
            <a:custGeom>
              <a:rect b="b" l="l" r="r" t="t"/>
              <a:pathLst>
                <a:path extrusionOk="0" h="9016" w="3492">
                  <a:moveTo>
                    <a:pt x="1" y="1"/>
                  </a:moveTo>
                  <a:lnTo>
                    <a:pt x="1" y="6997"/>
                  </a:lnTo>
                  <a:lnTo>
                    <a:pt x="3491" y="9015"/>
                  </a:lnTo>
                  <a:lnTo>
                    <a:pt x="3491" y="2018"/>
                  </a:lnTo>
                  <a:lnTo>
                    <a:pt x="1"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6969250" y="2907771"/>
              <a:ext cx="414431" cy="289211"/>
            </a:xfrm>
            <a:custGeom>
              <a:rect b="b" l="l" r="r" t="t"/>
              <a:pathLst>
                <a:path extrusionOk="0" h="2437" w="3492">
                  <a:moveTo>
                    <a:pt x="1" y="0"/>
                  </a:moveTo>
                  <a:lnTo>
                    <a:pt x="1" y="419"/>
                  </a:lnTo>
                  <a:lnTo>
                    <a:pt x="3491" y="2437"/>
                  </a:lnTo>
                  <a:lnTo>
                    <a:pt x="3491" y="201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6969250" y="3025023"/>
              <a:ext cx="414431" cy="289330"/>
            </a:xfrm>
            <a:custGeom>
              <a:rect b="b" l="l" r="r" t="t"/>
              <a:pathLst>
                <a:path extrusionOk="0" h="2438" w="3492">
                  <a:moveTo>
                    <a:pt x="1" y="1"/>
                  </a:moveTo>
                  <a:lnTo>
                    <a:pt x="1" y="420"/>
                  </a:lnTo>
                  <a:lnTo>
                    <a:pt x="3491" y="2437"/>
                  </a:lnTo>
                  <a:lnTo>
                    <a:pt x="3491" y="2019"/>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6969250" y="3142393"/>
              <a:ext cx="414431" cy="289330"/>
            </a:xfrm>
            <a:custGeom>
              <a:rect b="b" l="l" r="r" t="t"/>
              <a:pathLst>
                <a:path extrusionOk="0" h="2438" w="3492">
                  <a:moveTo>
                    <a:pt x="1" y="1"/>
                  </a:moveTo>
                  <a:lnTo>
                    <a:pt x="1" y="419"/>
                  </a:lnTo>
                  <a:lnTo>
                    <a:pt x="3491" y="2437"/>
                  </a:lnTo>
                  <a:lnTo>
                    <a:pt x="3491" y="2018"/>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6969250" y="3256797"/>
              <a:ext cx="414431" cy="292178"/>
            </a:xfrm>
            <a:custGeom>
              <a:rect b="b" l="l" r="r" t="t"/>
              <a:pathLst>
                <a:path extrusionOk="0" h="2462" w="3492">
                  <a:moveTo>
                    <a:pt x="1" y="0"/>
                  </a:moveTo>
                  <a:lnTo>
                    <a:pt x="1" y="444"/>
                  </a:lnTo>
                  <a:lnTo>
                    <a:pt x="3491" y="2462"/>
                  </a:lnTo>
                  <a:lnTo>
                    <a:pt x="3491" y="203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6969250" y="3374049"/>
              <a:ext cx="414431" cy="292297"/>
            </a:xfrm>
            <a:custGeom>
              <a:rect b="b" l="l" r="r" t="t"/>
              <a:pathLst>
                <a:path extrusionOk="0" h="2463" w="3492">
                  <a:moveTo>
                    <a:pt x="1" y="1"/>
                  </a:moveTo>
                  <a:lnTo>
                    <a:pt x="1" y="445"/>
                  </a:lnTo>
                  <a:lnTo>
                    <a:pt x="3491" y="2463"/>
                  </a:lnTo>
                  <a:lnTo>
                    <a:pt x="3491" y="2039"/>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6969250" y="3491419"/>
              <a:ext cx="414431" cy="291703"/>
            </a:xfrm>
            <a:custGeom>
              <a:rect b="b" l="l" r="r" t="t"/>
              <a:pathLst>
                <a:path extrusionOk="0" h="2458" w="3492">
                  <a:moveTo>
                    <a:pt x="1" y="1"/>
                  </a:moveTo>
                  <a:lnTo>
                    <a:pt x="1" y="439"/>
                  </a:lnTo>
                  <a:lnTo>
                    <a:pt x="3491" y="2457"/>
                  </a:lnTo>
                  <a:lnTo>
                    <a:pt x="3491" y="2018"/>
                  </a:lnTo>
                  <a:lnTo>
                    <a:pt x="1"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6969250" y="3608789"/>
              <a:ext cx="414431" cy="291584"/>
            </a:xfrm>
            <a:custGeom>
              <a:rect b="b" l="l" r="r" t="t"/>
              <a:pathLst>
                <a:path extrusionOk="0" h="2457" w="3492">
                  <a:moveTo>
                    <a:pt x="1" y="0"/>
                  </a:moveTo>
                  <a:lnTo>
                    <a:pt x="1" y="439"/>
                  </a:lnTo>
                  <a:lnTo>
                    <a:pt x="3491" y="2457"/>
                  </a:lnTo>
                  <a:lnTo>
                    <a:pt x="3491" y="2018"/>
                  </a:lnTo>
                  <a:lnTo>
                    <a:pt x="1"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7383548" y="2967584"/>
              <a:ext cx="251602" cy="975390"/>
            </a:xfrm>
            <a:custGeom>
              <a:rect b="b" l="l" r="r" t="t"/>
              <a:pathLst>
                <a:path extrusionOk="0" h="8219" w="2120">
                  <a:moveTo>
                    <a:pt x="2119" y="1"/>
                  </a:moveTo>
                  <a:lnTo>
                    <a:pt x="0" y="1221"/>
                  </a:lnTo>
                  <a:lnTo>
                    <a:pt x="0" y="8218"/>
                  </a:lnTo>
                  <a:lnTo>
                    <a:pt x="2119" y="6977"/>
                  </a:lnTo>
                  <a:lnTo>
                    <a:pt x="2119" y="1"/>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7383548" y="2999983"/>
              <a:ext cx="251602" cy="197001"/>
            </a:xfrm>
            <a:custGeom>
              <a:rect b="b" l="l" r="r" t="t"/>
              <a:pathLst>
                <a:path extrusionOk="0" h="1660" w="2120">
                  <a:moveTo>
                    <a:pt x="2119" y="0"/>
                  </a:moveTo>
                  <a:lnTo>
                    <a:pt x="0" y="1241"/>
                  </a:lnTo>
                  <a:lnTo>
                    <a:pt x="0" y="1660"/>
                  </a:lnTo>
                  <a:lnTo>
                    <a:pt x="2119" y="444"/>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7383548" y="3117234"/>
              <a:ext cx="251602" cy="197119"/>
            </a:xfrm>
            <a:custGeom>
              <a:rect b="b" l="l" r="r" t="t"/>
              <a:pathLst>
                <a:path extrusionOk="0" h="1661" w="2120">
                  <a:moveTo>
                    <a:pt x="2119" y="1"/>
                  </a:moveTo>
                  <a:lnTo>
                    <a:pt x="0" y="1242"/>
                  </a:lnTo>
                  <a:lnTo>
                    <a:pt x="0" y="1660"/>
                  </a:lnTo>
                  <a:lnTo>
                    <a:pt x="2119" y="440"/>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7383548" y="3234605"/>
              <a:ext cx="251602" cy="197119"/>
            </a:xfrm>
            <a:custGeom>
              <a:rect b="b" l="l" r="r" t="t"/>
              <a:pathLst>
                <a:path extrusionOk="0" h="1661" w="2120">
                  <a:moveTo>
                    <a:pt x="2119" y="0"/>
                  </a:moveTo>
                  <a:lnTo>
                    <a:pt x="0" y="1241"/>
                  </a:lnTo>
                  <a:lnTo>
                    <a:pt x="0" y="1660"/>
                  </a:lnTo>
                  <a:lnTo>
                    <a:pt x="2119" y="439"/>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7383548" y="3351975"/>
              <a:ext cx="251602" cy="197000"/>
            </a:xfrm>
            <a:custGeom>
              <a:rect b="b" l="l" r="r" t="t"/>
              <a:pathLst>
                <a:path extrusionOk="0" h="1660" w="2120">
                  <a:moveTo>
                    <a:pt x="2119" y="0"/>
                  </a:moveTo>
                  <a:lnTo>
                    <a:pt x="0" y="1236"/>
                  </a:lnTo>
                  <a:lnTo>
                    <a:pt x="0" y="1660"/>
                  </a:lnTo>
                  <a:lnTo>
                    <a:pt x="2119" y="439"/>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7383548" y="3468633"/>
              <a:ext cx="251602" cy="197713"/>
            </a:xfrm>
            <a:custGeom>
              <a:rect b="b" l="l" r="r" t="t"/>
              <a:pathLst>
                <a:path extrusionOk="0" h="1666" w="2120">
                  <a:moveTo>
                    <a:pt x="2119" y="1"/>
                  </a:moveTo>
                  <a:lnTo>
                    <a:pt x="0" y="1242"/>
                  </a:lnTo>
                  <a:lnTo>
                    <a:pt x="0" y="1666"/>
                  </a:lnTo>
                  <a:lnTo>
                    <a:pt x="2119" y="445"/>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7383548" y="3586004"/>
              <a:ext cx="251602" cy="197119"/>
            </a:xfrm>
            <a:custGeom>
              <a:rect b="b" l="l" r="r" t="t"/>
              <a:pathLst>
                <a:path extrusionOk="0" h="1661" w="2120">
                  <a:moveTo>
                    <a:pt x="2119" y="1"/>
                  </a:moveTo>
                  <a:lnTo>
                    <a:pt x="0" y="1221"/>
                  </a:lnTo>
                  <a:lnTo>
                    <a:pt x="0" y="1660"/>
                  </a:lnTo>
                  <a:lnTo>
                    <a:pt x="2119" y="444"/>
                  </a:lnTo>
                  <a:lnTo>
                    <a:pt x="2119" y="1"/>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7383548" y="3703374"/>
              <a:ext cx="251602" cy="197000"/>
            </a:xfrm>
            <a:custGeom>
              <a:rect b="b" l="l" r="r" t="t"/>
              <a:pathLst>
                <a:path extrusionOk="0" h="1660" w="2120">
                  <a:moveTo>
                    <a:pt x="2119" y="0"/>
                  </a:moveTo>
                  <a:lnTo>
                    <a:pt x="0" y="1221"/>
                  </a:lnTo>
                  <a:lnTo>
                    <a:pt x="0" y="1660"/>
                  </a:lnTo>
                  <a:lnTo>
                    <a:pt x="2119" y="444"/>
                  </a:lnTo>
                  <a:lnTo>
                    <a:pt x="2119" y="0"/>
                  </a:lnTo>
                  <a:close/>
                </a:path>
              </a:pathLst>
            </a:custGeom>
            <a:gradFill>
              <a:gsLst>
                <a:gs pos="0">
                  <a:schemeClr val="accent6"/>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6969250" y="2728096"/>
              <a:ext cx="665913" cy="384507"/>
            </a:xfrm>
            <a:custGeom>
              <a:rect b="b" l="l" r="r" t="t"/>
              <a:pathLst>
                <a:path extrusionOk="0" h="3240" w="5611">
                  <a:moveTo>
                    <a:pt x="2124" y="1"/>
                  </a:moveTo>
                  <a:lnTo>
                    <a:pt x="1" y="1222"/>
                  </a:lnTo>
                  <a:lnTo>
                    <a:pt x="3491" y="3239"/>
                  </a:lnTo>
                  <a:lnTo>
                    <a:pt x="5610" y="2019"/>
                  </a:lnTo>
                  <a:lnTo>
                    <a:pt x="2124" y="1"/>
                  </a:ln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7054341" y="2828140"/>
              <a:ext cx="167101" cy="94703"/>
            </a:xfrm>
            <a:custGeom>
              <a:rect b="b" l="l" r="r" t="t"/>
              <a:pathLst>
                <a:path extrusionOk="0" h="798" w="1408">
                  <a:moveTo>
                    <a:pt x="711" y="0"/>
                  </a:moveTo>
                  <a:lnTo>
                    <a:pt x="0" y="399"/>
                  </a:lnTo>
                  <a:lnTo>
                    <a:pt x="711" y="797"/>
                  </a:lnTo>
                  <a:lnTo>
                    <a:pt x="1407" y="399"/>
                  </a:lnTo>
                  <a:lnTo>
                    <a:pt x="7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6969250" y="1975629"/>
              <a:ext cx="665913" cy="1135126"/>
            </a:xfrm>
            <a:custGeom>
              <a:rect b="b" l="l" r="r" t="t"/>
              <a:pathLst>
                <a:path extrusionOk="0" h="9565" w="5611">
                  <a:moveTo>
                    <a:pt x="2124" y="0"/>
                  </a:moveTo>
                  <a:lnTo>
                    <a:pt x="1" y="1221"/>
                  </a:lnTo>
                  <a:lnTo>
                    <a:pt x="1" y="7547"/>
                  </a:lnTo>
                  <a:lnTo>
                    <a:pt x="3491" y="9565"/>
                  </a:lnTo>
                  <a:lnTo>
                    <a:pt x="5610" y="8349"/>
                  </a:lnTo>
                  <a:lnTo>
                    <a:pt x="5610" y="2018"/>
                  </a:lnTo>
                  <a:lnTo>
                    <a:pt x="2124"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3"/>
          <p:cNvGrpSpPr/>
          <p:nvPr/>
        </p:nvGrpSpPr>
        <p:grpSpPr>
          <a:xfrm>
            <a:off x="6221355" y="1286663"/>
            <a:ext cx="830511" cy="1509774"/>
            <a:chOff x="6221355" y="1286663"/>
            <a:chExt cx="830511" cy="1509774"/>
          </a:xfrm>
        </p:grpSpPr>
        <p:sp>
          <p:nvSpPr>
            <p:cNvPr id="312" name="Google Shape;312;p33"/>
            <p:cNvSpPr/>
            <p:nvPr/>
          </p:nvSpPr>
          <p:spPr>
            <a:xfrm>
              <a:off x="6560175" y="1910288"/>
              <a:ext cx="491691" cy="668140"/>
            </a:xfrm>
            <a:custGeom>
              <a:rect b="b" l="l" r="r" t="t"/>
              <a:pathLst>
                <a:path extrusionOk="0" h="5630" w="4143">
                  <a:moveTo>
                    <a:pt x="142" y="0"/>
                  </a:moveTo>
                  <a:cubicBezTo>
                    <a:pt x="128" y="0"/>
                    <a:pt x="117" y="5"/>
                    <a:pt x="107" y="15"/>
                  </a:cubicBezTo>
                  <a:lnTo>
                    <a:pt x="1" y="61"/>
                  </a:lnTo>
                  <a:lnTo>
                    <a:pt x="26" y="121"/>
                  </a:lnTo>
                  <a:lnTo>
                    <a:pt x="66" y="121"/>
                  </a:lnTo>
                  <a:lnTo>
                    <a:pt x="66" y="3108"/>
                  </a:lnTo>
                  <a:cubicBezTo>
                    <a:pt x="66" y="3188"/>
                    <a:pt x="127" y="3294"/>
                    <a:pt x="193" y="3340"/>
                  </a:cubicBezTo>
                  <a:lnTo>
                    <a:pt x="3976" y="5524"/>
                  </a:lnTo>
                  <a:lnTo>
                    <a:pt x="3956" y="5544"/>
                  </a:lnTo>
                  <a:lnTo>
                    <a:pt x="3996" y="5630"/>
                  </a:lnTo>
                  <a:lnTo>
                    <a:pt x="4102" y="5564"/>
                  </a:lnTo>
                  <a:cubicBezTo>
                    <a:pt x="4122" y="5544"/>
                    <a:pt x="4142" y="5504"/>
                    <a:pt x="4142" y="5458"/>
                  </a:cubicBezTo>
                  <a:lnTo>
                    <a:pt x="4142" y="2457"/>
                  </a:lnTo>
                  <a:cubicBezTo>
                    <a:pt x="4142" y="2371"/>
                    <a:pt x="4082" y="2265"/>
                    <a:pt x="4016" y="2225"/>
                  </a:cubicBezTo>
                  <a:lnTo>
                    <a:pt x="193" y="15"/>
                  </a:lnTo>
                  <a:cubicBezTo>
                    <a:pt x="172" y="5"/>
                    <a:pt x="156" y="0"/>
                    <a:pt x="142" y="0"/>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6555428" y="1917646"/>
              <a:ext cx="483858" cy="660308"/>
            </a:xfrm>
            <a:custGeom>
              <a:rect b="b" l="l" r="r" t="t"/>
              <a:pathLst>
                <a:path extrusionOk="0" h="5564" w="4077">
                  <a:moveTo>
                    <a:pt x="77" y="1"/>
                  </a:moveTo>
                  <a:cubicBezTo>
                    <a:pt x="35" y="1"/>
                    <a:pt x="0" y="41"/>
                    <a:pt x="0" y="100"/>
                  </a:cubicBezTo>
                  <a:lnTo>
                    <a:pt x="0" y="3106"/>
                  </a:lnTo>
                  <a:cubicBezTo>
                    <a:pt x="0" y="3192"/>
                    <a:pt x="66" y="3298"/>
                    <a:pt x="127" y="3338"/>
                  </a:cubicBezTo>
                  <a:lnTo>
                    <a:pt x="3950" y="5548"/>
                  </a:lnTo>
                  <a:cubicBezTo>
                    <a:pt x="3973" y="5558"/>
                    <a:pt x="3993" y="5563"/>
                    <a:pt x="4009" y="5563"/>
                  </a:cubicBezTo>
                  <a:cubicBezTo>
                    <a:pt x="4055" y="5563"/>
                    <a:pt x="4076" y="5525"/>
                    <a:pt x="4076" y="5462"/>
                  </a:cubicBezTo>
                  <a:lnTo>
                    <a:pt x="4076" y="2455"/>
                  </a:lnTo>
                  <a:cubicBezTo>
                    <a:pt x="4076" y="2370"/>
                    <a:pt x="4036" y="2269"/>
                    <a:pt x="3950" y="2223"/>
                  </a:cubicBezTo>
                  <a:lnTo>
                    <a:pt x="127" y="19"/>
                  </a:lnTo>
                  <a:cubicBezTo>
                    <a:pt x="110" y="7"/>
                    <a:pt x="93"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6578214" y="1955147"/>
              <a:ext cx="438879" cy="585068"/>
            </a:xfrm>
            <a:custGeom>
              <a:rect b="b" l="l" r="r" t="t"/>
              <a:pathLst>
                <a:path extrusionOk="0" h="4930" w="3698">
                  <a:moveTo>
                    <a:pt x="57" y="0"/>
                  </a:moveTo>
                  <a:cubicBezTo>
                    <a:pt x="22" y="0"/>
                    <a:pt x="0" y="39"/>
                    <a:pt x="0" y="102"/>
                  </a:cubicBezTo>
                  <a:lnTo>
                    <a:pt x="0" y="2684"/>
                  </a:lnTo>
                  <a:cubicBezTo>
                    <a:pt x="0" y="2770"/>
                    <a:pt x="41" y="2876"/>
                    <a:pt x="101" y="2916"/>
                  </a:cubicBezTo>
                  <a:lnTo>
                    <a:pt x="3592" y="4914"/>
                  </a:lnTo>
                  <a:cubicBezTo>
                    <a:pt x="3609" y="4925"/>
                    <a:pt x="3625" y="4930"/>
                    <a:pt x="3638" y="4930"/>
                  </a:cubicBezTo>
                  <a:cubicBezTo>
                    <a:pt x="3676" y="4930"/>
                    <a:pt x="3698" y="4891"/>
                    <a:pt x="3698" y="4828"/>
                  </a:cubicBezTo>
                  <a:lnTo>
                    <a:pt x="3698" y="2245"/>
                  </a:lnTo>
                  <a:cubicBezTo>
                    <a:pt x="3698" y="2160"/>
                    <a:pt x="3657" y="2054"/>
                    <a:pt x="3592" y="2013"/>
                  </a:cubicBezTo>
                  <a:lnTo>
                    <a:pt x="101" y="16"/>
                  </a:lnTo>
                  <a:cubicBezTo>
                    <a:pt x="85" y="5"/>
                    <a:pt x="70" y="0"/>
                    <a:pt x="57" y="0"/>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6864935" y="2144317"/>
              <a:ext cx="124614" cy="127101"/>
            </a:xfrm>
            <a:custGeom>
              <a:rect b="b" l="l" r="r" t="t"/>
              <a:pathLst>
                <a:path extrusionOk="0" h="1071" w="1050">
                  <a:moveTo>
                    <a:pt x="0" y="1"/>
                  </a:moveTo>
                  <a:lnTo>
                    <a:pt x="0" y="460"/>
                  </a:lnTo>
                  <a:lnTo>
                    <a:pt x="1050" y="1070"/>
                  </a:lnTo>
                  <a:lnTo>
                    <a:pt x="1050" y="61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6600288" y="1992293"/>
              <a:ext cx="247448" cy="152141"/>
            </a:xfrm>
            <a:custGeom>
              <a:rect b="b" l="l" r="r" t="t"/>
              <a:pathLst>
                <a:path extrusionOk="0" h="1282" w="2085">
                  <a:moveTo>
                    <a:pt x="1" y="0"/>
                  </a:moveTo>
                  <a:lnTo>
                    <a:pt x="1" y="81"/>
                  </a:lnTo>
                  <a:lnTo>
                    <a:pt x="2084" y="1282"/>
                  </a:lnTo>
                  <a:lnTo>
                    <a:pt x="2084" y="119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6600288" y="2011993"/>
              <a:ext cx="117493" cy="77376"/>
            </a:xfrm>
            <a:custGeom>
              <a:rect b="b" l="l" r="r" t="t"/>
              <a:pathLst>
                <a:path extrusionOk="0" h="652" w="990">
                  <a:moveTo>
                    <a:pt x="1" y="1"/>
                  </a:moveTo>
                  <a:lnTo>
                    <a:pt x="1" y="87"/>
                  </a:lnTo>
                  <a:lnTo>
                    <a:pt x="990" y="652"/>
                  </a:lnTo>
                  <a:lnTo>
                    <a:pt x="990" y="56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6600288" y="2251481"/>
              <a:ext cx="247448" cy="152141"/>
            </a:xfrm>
            <a:custGeom>
              <a:rect b="b" l="l" r="r" t="t"/>
              <a:pathLst>
                <a:path extrusionOk="0" h="1282" w="2085">
                  <a:moveTo>
                    <a:pt x="1" y="1"/>
                  </a:moveTo>
                  <a:lnTo>
                    <a:pt x="1" y="86"/>
                  </a:lnTo>
                  <a:lnTo>
                    <a:pt x="2084" y="1282"/>
                  </a:lnTo>
                  <a:lnTo>
                    <a:pt x="2084" y="11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6655353" y="2303579"/>
              <a:ext cx="192380" cy="122829"/>
            </a:xfrm>
            <a:custGeom>
              <a:rect b="b" l="l" r="r" t="t"/>
              <a:pathLst>
                <a:path extrusionOk="0" h="1035" w="1621">
                  <a:moveTo>
                    <a:pt x="1" y="1"/>
                  </a:moveTo>
                  <a:lnTo>
                    <a:pt x="1" y="86"/>
                  </a:lnTo>
                  <a:lnTo>
                    <a:pt x="1620" y="1035"/>
                  </a:lnTo>
                  <a:lnTo>
                    <a:pt x="1620" y="94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6600288" y="2034185"/>
              <a:ext cx="89959" cy="63016"/>
            </a:xfrm>
            <a:custGeom>
              <a:rect b="b" l="l" r="r" t="t"/>
              <a:pathLst>
                <a:path extrusionOk="0" h="531" w="758">
                  <a:moveTo>
                    <a:pt x="1" y="0"/>
                  </a:moveTo>
                  <a:lnTo>
                    <a:pt x="1" y="86"/>
                  </a:lnTo>
                  <a:lnTo>
                    <a:pt x="757" y="530"/>
                  </a:lnTo>
                  <a:lnTo>
                    <a:pt x="757" y="46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6864935" y="2216827"/>
              <a:ext cx="124614" cy="82123"/>
            </a:xfrm>
            <a:custGeom>
              <a:rect b="b" l="l" r="r" t="t"/>
              <a:pathLst>
                <a:path extrusionOk="0" h="692" w="1050">
                  <a:moveTo>
                    <a:pt x="0" y="0"/>
                  </a:moveTo>
                  <a:lnTo>
                    <a:pt x="0" y="81"/>
                  </a:lnTo>
                  <a:lnTo>
                    <a:pt x="1050" y="691"/>
                  </a:lnTo>
                  <a:lnTo>
                    <a:pt x="1050" y="60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924748" y="2273673"/>
              <a:ext cx="64799" cy="47945"/>
            </a:xfrm>
            <a:custGeom>
              <a:rect b="b" l="l" r="r" t="t"/>
              <a:pathLst>
                <a:path extrusionOk="0" h="404" w="546">
                  <a:moveTo>
                    <a:pt x="1" y="0"/>
                  </a:moveTo>
                  <a:lnTo>
                    <a:pt x="1" y="86"/>
                  </a:lnTo>
                  <a:lnTo>
                    <a:pt x="546" y="404"/>
                  </a:lnTo>
                  <a:lnTo>
                    <a:pt x="546" y="31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6864935" y="2258720"/>
              <a:ext cx="124614" cy="82716"/>
            </a:xfrm>
            <a:custGeom>
              <a:rect b="b" l="l" r="r" t="t"/>
              <a:pathLst>
                <a:path extrusionOk="0" h="697" w="1050">
                  <a:moveTo>
                    <a:pt x="0" y="0"/>
                  </a:moveTo>
                  <a:lnTo>
                    <a:pt x="0" y="86"/>
                  </a:lnTo>
                  <a:lnTo>
                    <a:pt x="1050" y="696"/>
                  </a:lnTo>
                  <a:lnTo>
                    <a:pt x="1050" y="61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884635" y="2293967"/>
              <a:ext cx="104913" cy="69544"/>
            </a:xfrm>
            <a:custGeom>
              <a:rect b="b" l="l" r="r" t="t"/>
              <a:pathLst>
                <a:path extrusionOk="0" h="586" w="884">
                  <a:moveTo>
                    <a:pt x="1" y="1"/>
                  </a:moveTo>
                  <a:lnTo>
                    <a:pt x="1" y="82"/>
                  </a:lnTo>
                  <a:lnTo>
                    <a:pt x="884" y="586"/>
                  </a:lnTo>
                  <a:lnTo>
                    <a:pt x="884" y="50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6600288" y="2064092"/>
              <a:ext cx="184547" cy="117488"/>
            </a:xfrm>
            <a:custGeom>
              <a:rect b="b" l="l" r="r" t="t"/>
              <a:pathLst>
                <a:path extrusionOk="0" h="990" w="1555">
                  <a:moveTo>
                    <a:pt x="1" y="1"/>
                  </a:moveTo>
                  <a:lnTo>
                    <a:pt x="1" y="86"/>
                  </a:lnTo>
                  <a:lnTo>
                    <a:pt x="1555" y="989"/>
                  </a:lnTo>
                  <a:lnTo>
                    <a:pt x="1555" y="90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6690125" y="2136603"/>
              <a:ext cx="94707" cy="67763"/>
            </a:xfrm>
            <a:custGeom>
              <a:rect b="b" l="l" r="r" t="t"/>
              <a:pathLst>
                <a:path extrusionOk="0" h="571" w="798">
                  <a:moveTo>
                    <a:pt x="0" y="0"/>
                  </a:moveTo>
                  <a:lnTo>
                    <a:pt x="0" y="86"/>
                  </a:lnTo>
                  <a:lnTo>
                    <a:pt x="798" y="570"/>
                  </a:lnTo>
                  <a:lnTo>
                    <a:pt x="798" y="4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6600288" y="2106578"/>
              <a:ext cx="184547" cy="117488"/>
            </a:xfrm>
            <a:custGeom>
              <a:rect b="b" l="l" r="r" t="t"/>
              <a:pathLst>
                <a:path extrusionOk="0" h="990" w="1555">
                  <a:moveTo>
                    <a:pt x="1" y="1"/>
                  </a:moveTo>
                  <a:lnTo>
                    <a:pt x="1" y="87"/>
                  </a:lnTo>
                  <a:lnTo>
                    <a:pt x="1555" y="990"/>
                  </a:lnTo>
                  <a:lnTo>
                    <a:pt x="1555" y="90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632686" y="2146690"/>
              <a:ext cx="152148" cy="100162"/>
            </a:xfrm>
            <a:custGeom>
              <a:rect b="b" l="l" r="r" t="t"/>
              <a:pathLst>
                <a:path extrusionOk="0" h="844" w="1282">
                  <a:moveTo>
                    <a:pt x="0" y="1"/>
                  </a:moveTo>
                  <a:lnTo>
                    <a:pt x="0" y="87"/>
                  </a:lnTo>
                  <a:lnTo>
                    <a:pt x="1282" y="843"/>
                  </a:lnTo>
                  <a:lnTo>
                    <a:pt x="1282" y="75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6864935" y="2308920"/>
              <a:ext cx="124614" cy="127101"/>
            </a:xfrm>
            <a:custGeom>
              <a:rect b="b" l="l" r="r" t="t"/>
              <a:pathLst>
                <a:path extrusionOk="0" h="1071" w="1050">
                  <a:moveTo>
                    <a:pt x="0" y="1"/>
                  </a:moveTo>
                  <a:lnTo>
                    <a:pt x="0" y="460"/>
                  </a:lnTo>
                  <a:lnTo>
                    <a:pt x="1050" y="1070"/>
                  </a:lnTo>
                  <a:lnTo>
                    <a:pt x="1050" y="61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6864935" y="2381431"/>
              <a:ext cx="124614" cy="82123"/>
            </a:xfrm>
            <a:custGeom>
              <a:rect b="b" l="l" r="r" t="t"/>
              <a:pathLst>
                <a:path extrusionOk="0" h="692" w="1050">
                  <a:moveTo>
                    <a:pt x="0" y="0"/>
                  </a:moveTo>
                  <a:lnTo>
                    <a:pt x="0" y="81"/>
                  </a:lnTo>
                  <a:lnTo>
                    <a:pt x="1050" y="691"/>
                  </a:lnTo>
                  <a:lnTo>
                    <a:pt x="1050" y="60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6864935" y="2403504"/>
              <a:ext cx="124614" cy="82835"/>
            </a:xfrm>
            <a:custGeom>
              <a:rect b="b" l="l" r="r" t="t"/>
              <a:pathLst>
                <a:path extrusionOk="0" h="698" w="1050">
                  <a:moveTo>
                    <a:pt x="0" y="1"/>
                  </a:moveTo>
                  <a:lnTo>
                    <a:pt x="0" y="87"/>
                  </a:lnTo>
                  <a:lnTo>
                    <a:pt x="1050" y="697"/>
                  </a:lnTo>
                  <a:lnTo>
                    <a:pt x="1050" y="61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6904454" y="2448483"/>
              <a:ext cx="85094" cy="57557"/>
            </a:xfrm>
            <a:custGeom>
              <a:rect b="b" l="l" r="r" t="t"/>
              <a:pathLst>
                <a:path extrusionOk="0" h="485" w="717">
                  <a:moveTo>
                    <a:pt x="0" y="0"/>
                  </a:moveTo>
                  <a:lnTo>
                    <a:pt x="0" y="86"/>
                  </a:lnTo>
                  <a:lnTo>
                    <a:pt x="717" y="485"/>
                  </a:lnTo>
                  <a:lnTo>
                    <a:pt x="717" y="39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6799663" y="2190719"/>
              <a:ext cx="50439" cy="63728"/>
            </a:xfrm>
            <a:custGeom>
              <a:rect b="b" l="l" r="r" t="t"/>
              <a:pathLst>
                <a:path extrusionOk="0" h="537" w="425">
                  <a:moveTo>
                    <a:pt x="109" y="1"/>
                  </a:moveTo>
                  <a:cubicBezTo>
                    <a:pt x="42" y="1"/>
                    <a:pt x="1" y="47"/>
                    <a:pt x="1" y="134"/>
                  </a:cubicBezTo>
                  <a:cubicBezTo>
                    <a:pt x="1" y="281"/>
                    <a:pt x="86" y="427"/>
                    <a:pt x="212" y="513"/>
                  </a:cubicBezTo>
                  <a:cubicBezTo>
                    <a:pt x="241" y="529"/>
                    <a:pt x="269" y="536"/>
                    <a:pt x="295" y="536"/>
                  </a:cubicBezTo>
                  <a:cubicBezTo>
                    <a:pt x="367" y="536"/>
                    <a:pt x="424" y="479"/>
                    <a:pt x="424" y="387"/>
                  </a:cubicBezTo>
                  <a:cubicBezTo>
                    <a:pt x="424" y="260"/>
                    <a:pt x="318" y="94"/>
                    <a:pt x="212" y="28"/>
                  </a:cubicBezTo>
                  <a:cubicBezTo>
                    <a:pt x="174" y="10"/>
                    <a:pt x="139" y="1"/>
                    <a:pt x="1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6600288" y="2159270"/>
              <a:ext cx="184547" cy="117488"/>
            </a:xfrm>
            <a:custGeom>
              <a:rect b="b" l="l" r="r" t="t"/>
              <a:pathLst>
                <a:path extrusionOk="0" h="990" w="1555">
                  <a:moveTo>
                    <a:pt x="1" y="1"/>
                  </a:moveTo>
                  <a:lnTo>
                    <a:pt x="1" y="81"/>
                  </a:lnTo>
                  <a:lnTo>
                    <a:pt x="1555" y="990"/>
                  </a:lnTo>
                  <a:lnTo>
                    <a:pt x="1555" y="90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6690125" y="2231781"/>
              <a:ext cx="94707" cy="64678"/>
            </a:xfrm>
            <a:custGeom>
              <a:rect b="b" l="l" r="r" t="t"/>
              <a:pathLst>
                <a:path extrusionOk="0" h="545" w="798">
                  <a:moveTo>
                    <a:pt x="0" y="0"/>
                  </a:moveTo>
                  <a:lnTo>
                    <a:pt x="0" y="81"/>
                  </a:lnTo>
                  <a:lnTo>
                    <a:pt x="798" y="545"/>
                  </a:lnTo>
                  <a:lnTo>
                    <a:pt x="798" y="47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600288" y="2201756"/>
              <a:ext cx="184547" cy="116895"/>
            </a:xfrm>
            <a:custGeom>
              <a:rect b="b" l="l" r="r" t="t"/>
              <a:pathLst>
                <a:path extrusionOk="0" h="985" w="1555">
                  <a:moveTo>
                    <a:pt x="1" y="1"/>
                  </a:moveTo>
                  <a:lnTo>
                    <a:pt x="1" y="82"/>
                  </a:lnTo>
                  <a:lnTo>
                    <a:pt x="1555" y="985"/>
                  </a:lnTo>
                  <a:lnTo>
                    <a:pt x="1555" y="90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6632686" y="2241275"/>
              <a:ext cx="152148" cy="100162"/>
            </a:xfrm>
            <a:custGeom>
              <a:rect b="b" l="l" r="r" t="t"/>
              <a:pathLst>
                <a:path extrusionOk="0" h="844" w="1282">
                  <a:moveTo>
                    <a:pt x="0" y="1"/>
                  </a:moveTo>
                  <a:lnTo>
                    <a:pt x="0" y="87"/>
                  </a:lnTo>
                  <a:lnTo>
                    <a:pt x="1282" y="843"/>
                  </a:lnTo>
                  <a:lnTo>
                    <a:pt x="1282" y="75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6799663" y="2284235"/>
              <a:ext cx="50439" cy="64203"/>
            </a:xfrm>
            <a:custGeom>
              <a:rect b="b" l="l" r="r" t="t"/>
              <a:pathLst>
                <a:path extrusionOk="0" h="541" w="425">
                  <a:moveTo>
                    <a:pt x="108" y="1"/>
                  </a:moveTo>
                  <a:cubicBezTo>
                    <a:pt x="41" y="1"/>
                    <a:pt x="1" y="57"/>
                    <a:pt x="1" y="143"/>
                  </a:cubicBezTo>
                  <a:cubicBezTo>
                    <a:pt x="1" y="290"/>
                    <a:pt x="86" y="441"/>
                    <a:pt x="212" y="501"/>
                  </a:cubicBezTo>
                  <a:cubicBezTo>
                    <a:pt x="246" y="528"/>
                    <a:pt x="279" y="540"/>
                    <a:pt x="309" y="540"/>
                  </a:cubicBezTo>
                  <a:cubicBezTo>
                    <a:pt x="374" y="540"/>
                    <a:pt x="424" y="482"/>
                    <a:pt x="424" y="396"/>
                  </a:cubicBezTo>
                  <a:cubicBezTo>
                    <a:pt x="424" y="249"/>
                    <a:pt x="318" y="103"/>
                    <a:pt x="212" y="37"/>
                  </a:cubicBezTo>
                  <a:cubicBezTo>
                    <a:pt x="173" y="12"/>
                    <a:pt x="138"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6223728" y="2329925"/>
              <a:ext cx="808329" cy="466511"/>
            </a:xfrm>
            <a:custGeom>
              <a:rect b="b" l="l" r="r" t="t"/>
              <a:pathLst>
                <a:path extrusionOk="0" h="3931" w="6811">
                  <a:moveTo>
                    <a:pt x="2805" y="0"/>
                  </a:moveTo>
                  <a:cubicBezTo>
                    <a:pt x="2760" y="0"/>
                    <a:pt x="2712" y="11"/>
                    <a:pt x="2669" y="31"/>
                  </a:cubicBezTo>
                  <a:lnTo>
                    <a:pt x="147" y="1504"/>
                  </a:lnTo>
                  <a:lnTo>
                    <a:pt x="147" y="1463"/>
                  </a:lnTo>
                  <a:lnTo>
                    <a:pt x="1" y="1463"/>
                  </a:lnTo>
                  <a:lnTo>
                    <a:pt x="1" y="1630"/>
                  </a:lnTo>
                  <a:cubicBezTo>
                    <a:pt x="1" y="1650"/>
                    <a:pt x="21" y="1670"/>
                    <a:pt x="41" y="1695"/>
                  </a:cubicBezTo>
                  <a:lnTo>
                    <a:pt x="3890" y="3900"/>
                  </a:lnTo>
                  <a:cubicBezTo>
                    <a:pt x="3920" y="3920"/>
                    <a:pt x="3962" y="3930"/>
                    <a:pt x="4007" y="3930"/>
                  </a:cubicBezTo>
                  <a:cubicBezTo>
                    <a:pt x="4052" y="3930"/>
                    <a:pt x="4099" y="3920"/>
                    <a:pt x="4142" y="3900"/>
                  </a:cubicBezTo>
                  <a:lnTo>
                    <a:pt x="6745" y="2386"/>
                  </a:lnTo>
                  <a:cubicBezTo>
                    <a:pt x="6791" y="2366"/>
                    <a:pt x="6811" y="2346"/>
                    <a:pt x="6811" y="2301"/>
                  </a:cubicBezTo>
                  <a:lnTo>
                    <a:pt x="6811" y="2154"/>
                  </a:lnTo>
                  <a:lnTo>
                    <a:pt x="6685" y="2154"/>
                  </a:lnTo>
                  <a:lnTo>
                    <a:pt x="6685" y="2200"/>
                  </a:lnTo>
                  <a:lnTo>
                    <a:pt x="2922" y="31"/>
                  </a:lnTo>
                  <a:cubicBezTo>
                    <a:pt x="2891" y="11"/>
                    <a:pt x="2850" y="0"/>
                    <a:pt x="2805"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6221355" y="2310463"/>
              <a:ext cx="813195" cy="466511"/>
            </a:xfrm>
            <a:custGeom>
              <a:rect b="b" l="l" r="r" t="t"/>
              <a:pathLst>
                <a:path extrusionOk="0" h="3931" w="6852">
                  <a:moveTo>
                    <a:pt x="2838" y="0"/>
                  </a:moveTo>
                  <a:cubicBezTo>
                    <a:pt x="2790" y="0"/>
                    <a:pt x="2737" y="15"/>
                    <a:pt x="2689" y="48"/>
                  </a:cubicBezTo>
                  <a:lnTo>
                    <a:pt x="81" y="1542"/>
                  </a:lnTo>
                  <a:cubicBezTo>
                    <a:pt x="21" y="1582"/>
                    <a:pt x="1" y="1648"/>
                    <a:pt x="61" y="1688"/>
                  </a:cubicBezTo>
                  <a:lnTo>
                    <a:pt x="3910" y="3918"/>
                  </a:lnTo>
                  <a:cubicBezTo>
                    <a:pt x="3935" y="3926"/>
                    <a:pt x="3968" y="3931"/>
                    <a:pt x="4004" y="3931"/>
                  </a:cubicBezTo>
                  <a:cubicBezTo>
                    <a:pt x="4055" y="3931"/>
                    <a:pt x="4112" y="3921"/>
                    <a:pt x="4162" y="3897"/>
                  </a:cubicBezTo>
                  <a:lnTo>
                    <a:pt x="6765" y="2384"/>
                  </a:lnTo>
                  <a:cubicBezTo>
                    <a:pt x="6831" y="2339"/>
                    <a:pt x="6851" y="2278"/>
                    <a:pt x="6791" y="2238"/>
                  </a:cubicBezTo>
                  <a:lnTo>
                    <a:pt x="2942" y="28"/>
                  </a:lnTo>
                  <a:cubicBezTo>
                    <a:pt x="2914" y="10"/>
                    <a:pt x="2878" y="0"/>
                    <a:pt x="2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6371005" y="2334554"/>
              <a:ext cx="620934" cy="357093"/>
            </a:xfrm>
            <a:custGeom>
              <a:rect b="b" l="l" r="r" t="t"/>
              <a:pathLst>
                <a:path extrusionOk="0" h="3009" w="5232">
                  <a:moveTo>
                    <a:pt x="1581" y="0"/>
                  </a:moveTo>
                  <a:cubicBezTo>
                    <a:pt x="1537" y="0"/>
                    <a:pt x="1486" y="11"/>
                    <a:pt x="1449" y="37"/>
                  </a:cubicBezTo>
                  <a:lnTo>
                    <a:pt x="61" y="834"/>
                  </a:lnTo>
                  <a:cubicBezTo>
                    <a:pt x="1" y="875"/>
                    <a:pt x="1" y="920"/>
                    <a:pt x="41" y="960"/>
                  </a:cubicBezTo>
                  <a:lnTo>
                    <a:pt x="3572" y="2978"/>
                  </a:lnTo>
                  <a:cubicBezTo>
                    <a:pt x="3605" y="2998"/>
                    <a:pt x="3642" y="3008"/>
                    <a:pt x="3678" y="3008"/>
                  </a:cubicBezTo>
                  <a:cubicBezTo>
                    <a:pt x="3715" y="3008"/>
                    <a:pt x="3751" y="2998"/>
                    <a:pt x="3784" y="2978"/>
                  </a:cubicBezTo>
                  <a:lnTo>
                    <a:pt x="5171" y="2181"/>
                  </a:lnTo>
                  <a:cubicBezTo>
                    <a:pt x="5232" y="2136"/>
                    <a:pt x="5232" y="2095"/>
                    <a:pt x="5192" y="2055"/>
                  </a:cubicBezTo>
                  <a:lnTo>
                    <a:pt x="1660" y="17"/>
                  </a:lnTo>
                  <a:cubicBezTo>
                    <a:pt x="1643" y="6"/>
                    <a:pt x="1614" y="0"/>
                    <a:pt x="1581"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6410525" y="2539507"/>
              <a:ext cx="227628" cy="128169"/>
            </a:xfrm>
            <a:custGeom>
              <a:rect b="b" l="l" r="r" t="t"/>
              <a:pathLst>
                <a:path extrusionOk="0" h="1080" w="1918">
                  <a:moveTo>
                    <a:pt x="717" y="0"/>
                  </a:moveTo>
                  <a:cubicBezTo>
                    <a:pt x="680" y="0"/>
                    <a:pt x="644" y="10"/>
                    <a:pt x="611" y="30"/>
                  </a:cubicBezTo>
                  <a:lnTo>
                    <a:pt x="66" y="348"/>
                  </a:lnTo>
                  <a:cubicBezTo>
                    <a:pt x="1" y="388"/>
                    <a:pt x="1" y="434"/>
                    <a:pt x="66" y="474"/>
                  </a:cubicBezTo>
                  <a:lnTo>
                    <a:pt x="1095" y="1064"/>
                  </a:lnTo>
                  <a:cubicBezTo>
                    <a:pt x="1116" y="1075"/>
                    <a:pt x="1152" y="1080"/>
                    <a:pt x="1192" y="1080"/>
                  </a:cubicBezTo>
                  <a:cubicBezTo>
                    <a:pt x="1232" y="1080"/>
                    <a:pt x="1274" y="1075"/>
                    <a:pt x="1307" y="1064"/>
                  </a:cubicBezTo>
                  <a:lnTo>
                    <a:pt x="1832" y="747"/>
                  </a:lnTo>
                  <a:cubicBezTo>
                    <a:pt x="1892" y="706"/>
                    <a:pt x="1918" y="661"/>
                    <a:pt x="1852" y="620"/>
                  </a:cubicBezTo>
                  <a:lnTo>
                    <a:pt x="823" y="30"/>
                  </a:lnTo>
                  <a:cubicBezTo>
                    <a:pt x="790" y="10"/>
                    <a:pt x="754" y="0"/>
                    <a:pt x="717"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917034" y="2563954"/>
              <a:ext cx="59933" cy="33704"/>
            </a:xfrm>
            <a:custGeom>
              <a:rect b="b" l="l" r="r" t="t"/>
              <a:pathLst>
                <a:path extrusionOk="0" h="284" w="505">
                  <a:moveTo>
                    <a:pt x="191" y="1"/>
                  </a:moveTo>
                  <a:cubicBezTo>
                    <a:pt x="176" y="1"/>
                    <a:pt x="159" y="6"/>
                    <a:pt x="147" y="16"/>
                  </a:cubicBezTo>
                  <a:lnTo>
                    <a:pt x="21" y="77"/>
                  </a:lnTo>
                  <a:cubicBezTo>
                    <a:pt x="0" y="102"/>
                    <a:pt x="0" y="122"/>
                    <a:pt x="21" y="142"/>
                  </a:cubicBezTo>
                  <a:lnTo>
                    <a:pt x="253" y="268"/>
                  </a:lnTo>
                  <a:cubicBezTo>
                    <a:pt x="275" y="278"/>
                    <a:pt x="297" y="283"/>
                    <a:pt x="315" y="283"/>
                  </a:cubicBezTo>
                  <a:cubicBezTo>
                    <a:pt x="333" y="283"/>
                    <a:pt x="348" y="278"/>
                    <a:pt x="358" y="268"/>
                  </a:cubicBezTo>
                  <a:lnTo>
                    <a:pt x="485" y="203"/>
                  </a:lnTo>
                  <a:cubicBezTo>
                    <a:pt x="505" y="182"/>
                    <a:pt x="505" y="162"/>
                    <a:pt x="485" y="142"/>
                  </a:cubicBezTo>
                  <a:lnTo>
                    <a:pt x="232" y="16"/>
                  </a:lnTo>
                  <a:cubicBezTo>
                    <a:pt x="222" y="6"/>
                    <a:pt x="207" y="1"/>
                    <a:pt x="1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6869682" y="2536421"/>
              <a:ext cx="60052" cy="33704"/>
            </a:xfrm>
            <a:custGeom>
              <a:rect b="b" l="l" r="r" t="t"/>
              <a:pathLst>
                <a:path extrusionOk="0" h="284" w="506">
                  <a:moveTo>
                    <a:pt x="190" y="1"/>
                  </a:moveTo>
                  <a:cubicBezTo>
                    <a:pt x="174" y="1"/>
                    <a:pt x="157" y="6"/>
                    <a:pt x="147" y="16"/>
                  </a:cubicBezTo>
                  <a:lnTo>
                    <a:pt x="21" y="82"/>
                  </a:lnTo>
                  <a:cubicBezTo>
                    <a:pt x="1" y="102"/>
                    <a:pt x="1" y="122"/>
                    <a:pt x="21" y="142"/>
                  </a:cubicBezTo>
                  <a:lnTo>
                    <a:pt x="253" y="268"/>
                  </a:lnTo>
                  <a:cubicBezTo>
                    <a:pt x="273" y="278"/>
                    <a:pt x="295" y="283"/>
                    <a:pt x="314" y="283"/>
                  </a:cubicBezTo>
                  <a:cubicBezTo>
                    <a:pt x="332" y="283"/>
                    <a:pt x="349" y="278"/>
                    <a:pt x="359" y="268"/>
                  </a:cubicBezTo>
                  <a:lnTo>
                    <a:pt x="485" y="208"/>
                  </a:lnTo>
                  <a:cubicBezTo>
                    <a:pt x="505" y="182"/>
                    <a:pt x="505" y="162"/>
                    <a:pt x="485" y="142"/>
                  </a:cubicBezTo>
                  <a:lnTo>
                    <a:pt x="233" y="16"/>
                  </a:lnTo>
                  <a:cubicBezTo>
                    <a:pt x="223" y="6"/>
                    <a:pt x="206"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6820076" y="2508888"/>
              <a:ext cx="62307" cy="33704"/>
            </a:xfrm>
            <a:custGeom>
              <a:rect b="b" l="l" r="r" t="t"/>
              <a:pathLst>
                <a:path extrusionOk="0" h="284" w="525">
                  <a:moveTo>
                    <a:pt x="209" y="1"/>
                  </a:moveTo>
                  <a:cubicBezTo>
                    <a:pt x="193" y="1"/>
                    <a:pt x="177" y="6"/>
                    <a:pt x="167" y="16"/>
                  </a:cubicBezTo>
                  <a:lnTo>
                    <a:pt x="40" y="81"/>
                  </a:lnTo>
                  <a:cubicBezTo>
                    <a:pt x="0" y="102"/>
                    <a:pt x="0" y="122"/>
                    <a:pt x="40" y="142"/>
                  </a:cubicBezTo>
                  <a:lnTo>
                    <a:pt x="273" y="268"/>
                  </a:lnTo>
                  <a:cubicBezTo>
                    <a:pt x="283" y="278"/>
                    <a:pt x="298" y="283"/>
                    <a:pt x="316" y="283"/>
                  </a:cubicBezTo>
                  <a:cubicBezTo>
                    <a:pt x="334" y="283"/>
                    <a:pt x="356" y="278"/>
                    <a:pt x="378" y="268"/>
                  </a:cubicBezTo>
                  <a:lnTo>
                    <a:pt x="484" y="208"/>
                  </a:lnTo>
                  <a:cubicBezTo>
                    <a:pt x="525" y="187"/>
                    <a:pt x="525" y="162"/>
                    <a:pt x="484" y="142"/>
                  </a:cubicBezTo>
                  <a:lnTo>
                    <a:pt x="252" y="16"/>
                  </a:lnTo>
                  <a:cubicBezTo>
                    <a:pt x="242" y="6"/>
                    <a:pt x="226" y="1"/>
                    <a:pt x="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772724" y="2481356"/>
              <a:ext cx="62426" cy="34060"/>
            </a:xfrm>
            <a:custGeom>
              <a:rect b="b" l="l" r="r" t="t"/>
              <a:pathLst>
                <a:path extrusionOk="0" h="287" w="526">
                  <a:moveTo>
                    <a:pt x="206" y="1"/>
                  </a:moveTo>
                  <a:cubicBezTo>
                    <a:pt x="187" y="1"/>
                    <a:pt x="167" y="6"/>
                    <a:pt x="147" y="16"/>
                  </a:cubicBezTo>
                  <a:lnTo>
                    <a:pt x="41" y="81"/>
                  </a:lnTo>
                  <a:cubicBezTo>
                    <a:pt x="1" y="102"/>
                    <a:pt x="1" y="122"/>
                    <a:pt x="41" y="122"/>
                  </a:cubicBezTo>
                  <a:lnTo>
                    <a:pt x="273" y="268"/>
                  </a:lnTo>
                  <a:cubicBezTo>
                    <a:pt x="283" y="281"/>
                    <a:pt x="298" y="287"/>
                    <a:pt x="313" y="287"/>
                  </a:cubicBezTo>
                  <a:cubicBezTo>
                    <a:pt x="329" y="287"/>
                    <a:pt x="344" y="281"/>
                    <a:pt x="354" y="268"/>
                  </a:cubicBezTo>
                  <a:lnTo>
                    <a:pt x="480" y="208"/>
                  </a:lnTo>
                  <a:cubicBezTo>
                    <a:pt x="525" y="187"/>
                    <a:pt x="525" y="167"/>
                    <a:pt x="480" y="142"/>
                  </a:cubicBezTo>
                  <a:lnTo>
                    <a:pt x="253" y="16"/>
                  </a:lnTo>
                  <a:cubicBezTo>
                    <a:pt x="240" y="6"/>
                    <a:pt x="224" y="1"/>
                    <a:pt x="2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6724897" y="2453230"/>
              <a:ext cx="59933" cy="34890"/>
            </a:xfrm>
            <a:custGeom>
              <a:rect b="b" l="l" r="r" t="t"/>
              <a:pathLst>
                <a:path extrusionOk="0" h="294" w="505">
                  <a:moveTo>
                    <a:pt x="151" y="1"/>
                  </a:moveTo>
                  <a:lnTo>
                    <a:pt x="25" y="86"/>
                  </a:lnTo>
                  <a:cubicBezTo>
                    <a:pt x="0" y="107"/>
                    <a:pt x="0" y="127"/>
                    <a:pt x="25" y="127"/>
                  </a:cubicBezTo>
                  <a:lnTo>
                    <a:pt x="278" y="278"/>
                  </a:lnTo>
                  <a:cubicBezTo>
                    <a:pt x="288" y="288"/>
                    <a:pt x="303" y="293"/>
                    <a:pt x="318" y="293"/>
                  </a:cubicBezTo>
                  <a:cubicBezTo>
                    <a:pt x="333" y="293"/>
                    <a:pt x="348" y="288"/>
                    <a:pt x="358" y="278"/>
                  </a:cubicBezTo>
                  <a:lnTo>
                    <a:pt x="484" y="212"/>
                  </a:lnTo>
                  <a:cubicBezTo>
                    <a:pt x="505" y="192"/>
                    <a:pt x="505" y="172"/>
                    <a:pt x="484" y="152"/>
                  </a:cubicBezTo>
                  <a:lnTo>
                    <a:pt x="2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6677546" y="2426290"/>
              <a:ext cx="59933" cy="34297"/>
            </a:xfrm>
            <a:custGeom>
              <a:rect b="b" l="l" r="r" t="t"/>
              <a:pathLst>
                <a:path extrusionOk="0" h="289" w="505">
                  <a:moveTo>
                    <a:pt x="147" y="1"/>
                  </a:moveTo>
                  <a:lnTo>
                    <a:pt x="21" y="81"/>
                  </a:lnTo>
                  <a:cubicBezTo>
                    <a:pt x="1" y="81"/>
                    <a:pt x="1" y="127"/>
                    <a:pt x="21" y="127"/>
                  </a:cubicBezTo>
                  <a:lnTo>
                    <a:pt x="273" y="273"/>
                  </a:lnTo>
                  <a:cubicBezTo>
                    <a:pt x="286" y="283"/>
                    <a:pt x="302" y="288"/>
                    <a:pt x="318" y="288"/>
                  </a:cubicBezTo>
                  <a:cubicBezTo>
                    <a:pt x="333" y="288"/>
                    <a:pt x="349" y="283"/>
                    <a:pt x="359" y="273"/>
                  </a:cubicBezTo>
                  <a:lnTo>
                    <a:pt x="485" y="207"/>
                  </a:lnTo>
                  <a:cubicBezTo>
                    <a:pt x="505" y="187"/>
                    <a:pt x="505" y="167"/>
                    <a:pt x="485" y="147"/>
                  </a:cubicBezTo>
                  <a:lnTo>
                    <a:pt x="2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6630313" y="2398757"/>
              <a:ext cx="59933" cy="34297"/>
            </a:xfrm>
            <a:custGeom>
              <a:rect b="b" l="l" r="r" t="t"/>
              <a:pathLst>
                <a:path extrusionOk="0" h="289" w="505">
                  <a:moveTo>
                    <a:pt x="146" y="1"/>
                  </a:moveTo>
                  <a:lnTo>
                    <a:pt x="20" y="81"/>
                  </a:lnTo>
                  <a:cubicBezTo>
                    <a:pt x="0" y="81"/>
                    <a:pt x="0" y="127"/>
                    <a:pt x="20" y="127"/>
                  </a:cubicBezTo>
                  <a:lnTo>
                    <a:pt x="252" y="273"/>
                  </a:lnTo>
                  <a:cubicBezTo>
                    <a:pt x="272" y="283"/>
                    <a:pt x="294" y="288"/>
                    <a:pt x="313" y="288"/>
                  </a:cubicBezTo>
                  <a:cubicBezTo>
                    <a:pt x="332" y="288"/>
                    <a:pt x="348" y="283"/>
                    <a:pt x="358" y="273"/>
                  </a:cubicBezTo>
                  <a:lnTo>
                    <a:pt x="484" y="187"/>
                  </a:lnTo>
                  <a:cubicBezTo>
                    <a:pt x="504" y="187"/>
                    <a:pt x="504" y="167"/>
                    <a:pt x="484" y="147"/>
                  </a:cubicBezTo>
                  <a:lnTo>
                    <a:pt x="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6582961" y="2371225"/>
              <a:ext cx="59933" cy="34297"/>
            </a:xfrm>
            <a:custGeom>
              <a:rect b="b" l="l" r="r" t="t"/>
              <a:pathLst>
                <a:path extrusionOk="0" h="289" w="505">
                  <a:moveTo>
                    <a:pt x="147" y="1"/>
                  </a:moveTo>
                  <a:lnTo>
                    <a:pt x="21" y="86"/>
                  </a:lnTo>
                  <a:cubicBezTo>
                    <a:pt x="1" y="86"/>
                    <a:pt x="1" y="106"/>
                    <a:pt x="21" y="127"/>
                  </a:cubicBezTo>
                  <a:lnTo>
                    <a:pt x="253" y="273"/>
                  </a:lnTo>
                  <a:cubicBezTo>
                    <a:pt x="263" y="283"/>
                    <a:pt x="278" y="288"/>
                    <a:pt x="296" y="288"/>
                  </a:cubicBezTo>
                  <a:cubicBezTo>
                    <a:pt x="315" y="288"/>
                    <a:pt x="336" y="283"/>
                    <a:pt x="359" y="273"/>
                  </a:cubicBezTo>
                  <a:lnTo>
                    <a:pt x="485" y="187"/>
                  </a:lnTo>
                  <a:cubicBezTo>
                    <a:pt x="505" y="187"/>
                    <a:pt x="505" y="167"/>
                    <a:pt x="485" y="147"/>
                  </a:cubicBezTo>
                  <a:lnTo>
                    <a:pt x="2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6533236" y="2341912"/>
              <a:ext cx="62426" cy="34178"/>
            </a:xfrm>
            <a:custGeom>
              <a:rect b="b" l="l" r="r" t="t"/>
              <a:pathLst>
                <a:path extrusionOk="0" h="288" w="526">
                  <a:moveTo>
                    <a:pt x="206" y="0"/>
                  </a:moveTo>
                  <a:cubicBezTo>
                    <a:pt x="187" y="0"/>
                    <a:pt x="167" y="5"/>
                    <a:pt x="147" y="15"/>
                  </a:cubicBezTo>
                  <a:lnTo>
                    <a:pt x="41" y="101"/>
                  </a:lnTo>
                  <a:cubicBezTo>
                    <a:pt x="1" y="101"/>
                    <a:pt x="1" y="121"/>
                    <a:pt x="41" y="142"/>
                  </a:cubicBezTo>
                  <a:lnTo>
                    <a:pt x="273" y="288"/>
                  </a:lnTo>
                  <a:lnTo>
                    <a:pt x="379" y="288"/>
                  </a:lnTo>
                  <a:lnTo>
                    <a:pt x="480" y="207"/>
                  </a:lnTo>
                  <a:cubicBezTo>
                    <a:pt x="525" y="207"/>
                    <a:pt x="525" y="162"/>
                    <a:pt x="480" y="162"/>
                  </a:cubicBezTo>
                  <a:lnTo>
                    <a:pt x="253" y="15"/>
                  </a:lnTo>
                  <a:cubicBezTo>
                    <a:pt x="240" y="5"/>
                    <a:pt x="224"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6859595" y="2570600"/>
              <a:ext cx="82720" cy="46758"/>
            </a:xfrm>
            <a:custGeom>
              <a:rect b="b" l="l" r="r" t="t"/>
              <a:pathLst>
                <a:path extrusionOk="0" h="394" w="697">
                  <a:moveTo>
                    <a:pt x="151" y="0"/>
                  </a:moveTo>
                  <a:lnTo>
                    <a:pt x="25" y="86"/>
                  </a:lnTo>
                  <a:cubicBezTo>
                    <a:pt x="0" y="86"/>
                    <a:pt x="0" y="126"/>
                    <a:pt x="25" y="126"/>
                  </a:cubicBezTo>
                  <a:lnTo>
                    <a:pt x="464" y="379"/>
                  </a:lnTo>
                  <a:cubicBezTo>
                    <a:pt x="474" y="389"/>
                    <a:pt x="491" y="394"/>
                    <a:pt x="507" y="394"/>
                  </a:cubicBezTo>
                  <a:cubicBezTo>
                    <a:pt x="523" y="394"/>
                    <a:pt x="540" y="389"/>
                    <a:pt x="550" y="379"/>
                  </a:cubicBezTo>
                  <a:lnTo>
                    <a:pt x="676" y="318"/>
                  </a:lnTo>
                  <a:cubicBezTo>
                    <a:pt x="696" y="298"/>
                    <a:pt x="696" y="273"/>
                    <a:pt x="676" y="253"/>
                  </a:cubicBezTo>
                  <a:lnTo>
                    <a:pt x="2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6812243" y="2543067"/>
              <a:ext cx="60052" cy="34772"/>
            </a:xfrm>
            <a:custGeom>
              <a:rect b="b" l="l" r="r" t="t"/>
              <a:pathLst>
                <a:path extrusionOk="0" h="293" w="506">
                  <a:moveTo>
                    <a:pt x="147" y="0"/>
                  </a:moveTo>
                  <a:lnTo>
                    <a:pt x="21" y="86"/>
                  </a:lnTo>
                  <a:cubicBezTo>
                    <a:pt x="1" y="86"/>
                    <a:pt x="1" y="106"/>
                    <a:pt x="21" y="126"/>
                  </a:cubicBezTo>
                  <a:lnTo>
                    <a:pt x="273" y="278"/>
                  </a:lnTo>
                  <a:cubicBezTo>
                    <a:pt x="286" y="288"/>
                    <a:pt x="302" y="293"/>
                    <a:pt x="318" y="293"/>
                  </a:cubicBezTo>
                  <a:cubicBezTo>
                    <a:pt x="333" y="293"/>
                    <a:pt x="349" y="288"/>
                    <a:pt x="359" y="278"/>
                  </a:cubicBezTo>
                  <a:lnTo>
                    <a:pt x="485" y="192"/>
                  </a:lnTo>
                  <a:cubicBezTo>
                    <a:pt x="505" y="192"/>
                    <a:pt x="505" y="172"/>
                    <a:pt x="485" y="152"/>
                  </a:cubicBezTo>
                  <a:lnTo>
                    <a:pt x="2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6765010" y="2513873"/>
              <a:ext cx="59933" cy="34653"/>
            </a:xfrm>
            <a:custGeom>
              <a:rect b="b" l="l" r="r" t="t"/>
              <a:pathLst>
                <a:path extrusionOk="0" h="292" w="505">
                  <a:moveTo>
                    <a:pt x="189" y="0"/>
                  </a:moveTo>
                  <a:cubicBezTo>
                    <a:pt x="173" y="0"/>
                    <a:pt x="156" y="7"/>
                    <a:pt x="146" y="19"/>
                  </a:cubicBezTo>
                  <a:lnTo>
                    <a:pt x="20" y="100"/>
                  </a:lnTo>
                  <a:cubicBezTo>
                    <a:pt x="0" y="100"/>
                    <a:pt x="0" y="120"/>
                    <a:pt x="20" y="145"/>
                  </a:cubicBezTo>
                  <a:lnTo>
                    <a:pt x="252" y="292"/>
                  </a:lnTo>
                  <a:lnTo>
                    <a:pt x="358" y="292"/>
                  </a:lnTo>
                  <a:lnTo>
                    <a:pt x="484" y="206"/>
                  </a:lnTo>
                  <a:cubicBezTo>
                    <a:pt x="504" y="206"/>
                    <a:pt x="504" y="166"/>
                    <a:pt x="484" y="166"/>
                  </a:cubicBezTo>
                  <a:lnTo>
                    <a:pt x="232" y="19"/>
                  </a:lnTo>
                  <a:cubicBezTo>
                    <a:pt x="222" y="7"/>
                    <a:pt x="206"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6717658" y="2486815"/>
              <a:ext cx="59933" cy="34178"/>
            </a:xfrm>
            <a:custGeom>
              <a:rect b="b" l="l" r="r" t="t"/>
              <a:pathLst>
                <a:path extrusionOk="0" h="288" w="505">
                  <a:moveTo>
                    <a:pt x="190" y="0"/>
                  </a:moveTo>
                  <a:cubicBezTo>
                    <a:pt x="173" y="0"/>
                    <a:pt x="157" y="5"/>
                    <a:pt x="147" y="15"/>
                  </a:cubicBezTo>
                  <a:lnTo>
                    <a:pt x="21" y="76"/>
                  </a:lnTo>
                  <a:cubicBezTo>
                    <a:pt x="1" y="96"/>
                    <a:pt x="1" y="121"/>
                    <a:pt x="21" y="141"/>
                  </a:cubicBezTo>
                  <a:lnTo>
                    <a:pt x="253" y="288"/>
                  </a:lnTo>
                  <a:lnTo>
                    <a:pt x="359" y="288"/>
                  </a:lnTo>
                  <a:lnTo>
                    <a:pt x="485" y="202"/>
                  </a:lnTo>
                  <a:cubicBezTo>
                    <a:pt x="505" y="202"/>
                    <a:pt x="505" y="162"/>
                    <a:pt x="485" y="162"/>
                  </a:cubicBezTo>
                  <a:lnTo>
                    <a:pt x="233" y="15"/>
                  </a:lnTo>
                  <a:cubicBezTo>
                    <a:pt x="222" y="5"/>
                    <a:pt x="206" y="0"/>
                    <a:pt x="1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6667933" y="2459282"/>
              <a:ext cx="62426" cy="34178"/>
            </a:xfrm>
            <a:custGeom>
              <a:rect b="b" l="l" r="r" t="t"/>
              <a:pathLst>
                <a:path extrusionOk="0" h="288" w="526">
                  <a:moveTo>
                    <a:pt x="206" y="0"/>
                  </a:moveTo>
                  <a:cubicBezTo>
                    <a:pt x="187" y="0"/>
                    <a:pt x="167" y="5"/>
                    <a:pt x="147" y="15"/>
                  </a:cubicBezTo>
                  <a:lnTo>
                    <a:pt x="41" y="76"/>
                  </a:lnTo>
                  <a:cubicBezTo>
                    <a:pt x="1" y="101"/>
                    <a:pt x="1" y="121"/>
                    <a:pt x="41" y="141"/>
                  </a:cubicBezTo>
                  <a:lnTo>
                    <a:pt x="273" y="288"/>
                  </a:lnTo>
                  <a:lnTo>
                    <a:pt x="379" y="288"/>
                  </a:lnTo>
                  <a:lnTo>
                    <a:pt x="480" y="202"/>
                  </a:lnTo>
                  <a:cubicBezTo>
                    <a:pt x="525" y="182"/>
                    <a:pt x="525" y="161"/>
                    <a:pt x="480" y="161"/>
                  </a:cubicBezTo>
                  <a:lnTo>
                    <a:pt x="253" y="15"/>
                  </a:lnTo>
                  <a:cubicBezTo>
                    <a:pt x="240" y="5"/>
                    <a:pt x="224"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6620106" y="2431749"/>
              <a:ext cx="59933" cy="33585"/>
            </a:xfrm>
            <a:custGeom>
              <a:rect b="b" l="l" r="r" t="t"/>
              <a:pathLst>
                <a:path extrusionOk="0" h="283" w="505">
                  <a:moveTo>
                    <a:pt x="202" y="0"/>
                  </a:moveTo>
                  <a:cubicBezTo>
                    <a:pt x="182" y="0"/>
                    <a:pt x="162" y="5"/>
                    <a:pt x="152" y="15"/>
                  </a:cubicBezTo>
                  <a:lnTo>
                    <a:pt x="25" y="81"/>
                  </a:lnTo>
                  <a:cubicBezTo>
                    <a:pt x="0" y="101"/>
                    <a:pt x="0" y="121"/>
                    <a:pt x="25" y="141"/>
                  </a:cubicBezTo>
                  <a:lnTo>
                    <a:pt x="278" y="267"/>
                  </a:lnTo>
                  <a:cubicBezTo>
                    <a:pt x="288" y="277"/>
                    <a:pt x="303" y="283"/>
                    <a:pt x="318" y="283"/>
                  </a:cubicBezTo>
                  <a:cubicBezTo>
                    <a:pt x="333" y="283"/>
                    <a:pt x="348" y="277"/>
                    <a:pt x="358" y="267"/>
                  </a:cubicBezTo>
                  <a:lnTo>
                    <a:pt x="485" y="207"/>
                  </a:lnTo>
                  <a:cubicBezTo>
                    <a:pt x="505" y="182"/>
                    <a:pt x="505" y="161"/>
                    <a:pt x="485" y="161"/>
                  </a:cubicBezTo>
                  <a:lnTo>
                    <a:pt x="252" y="15"/>
                  </a:lnTo>
                  <a:cubicBezTo>
                    <a:pt x="242" y="5"/>
                    <a:pt x="222" y="0"/>
                    <a:pt x="2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6572755" y="2404098"/>
              <a:ext cx="60052" cy="33704"/>
            </a:xfrm>
            <a:custGeom>
              <a:rect b="b" l="l" r="r" t="t"/>
              <a:pathLst>
                <a:path extrusionOk="0" h="284" w="506">
                  <a:moveTo>
                    <a:pt x="194" y="1"/>
                  </a:moveTo>
                  <a:cubicBezTo>
                    <a:pt x="176" y="1"/>
                    <a:pt x="160" y="6"/>
                    <a:pt x="147" y="16"/>
                  </a:cubicBezTo>
                  <a:lnTo>
                    <a:pt x="21" y="82"/>
                  </a:lnTo>
                  <a:cubicBezTo>
                    <a:pt x="1" y="102"/>
                    <a:pt x="1" y="122"/>
                    <a:pt x="21" y="142"/>
                  </a:cubicBezTo>
                  <a:lnTo>
                    <a:pt x="273" y="268"/>
                  </a:lnTo>
                  <a:cubicBezTo>
                    <a:pt x="286" y="278"/>
                    <a:pt x="302" y="283"/>
                    <a:pt x="318" y="283"/>
                  </a:cubicBezTo>
                  <a:cubicBezTo>
                    <a:pt x="334" y="283"/>
                    <a:pt x="349" y="278"/>
                    <a:pt x="359" y="268"/>
                  </a:cubicBezTo>
                  <a:lnTo>
                    <a:pt x="485" y="208"/>
                  </a:lnTo>
                  <a:cubicBezTo>
                    <a:pt x="505" y="188"/>
                    <a:pt x="505" y="162"/>
                    <a:pt x="485" y="142"/>
                  </a:cubicBezTo>
                  <a:lnTo>
                    <a:pt x="253" y="16"/>
                  </a:lnTo>
                  <a:cubicBezTo>
                    <a:pt x="233" y="6"/>
                    <a:pt x="213" y="1"/>
                    <a:pt x="1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6500362" y="2361612"/>
              <a:ext cx="85094" cy="49131"/>
            </a:xfrm>
            <a:custGeom>
              <a:rect b="b" l="l" r="r" t="t"/>
              <a:pathLst>
                <a:path extrusionOk="0" h="414" w="717">
                  <a:moveTo>
                    <a:pt x="192" y="1"/>
                  </a:moveTo>
                  <a:cubicBezTo>
                    <a:pt x="177" y="1"/>
                    <a:pt x="162" y="6"/>
                    <a:pt x="152" y="16"/>
                  </a:cubicBezTo>
                  <a:lnTo>
                    <a:pt x="26" y="82"/>
                  </a:lnTo>
                  <a:cubicBezTo>
                    <a:pt x="0" y="102"/>
                    <a:pt x="0" y="122"/>
                    <a:pt x="26" y="142"/>
                  </a:cubicBezTo>
                  <a:lnTo>
                    <a:pt x="464" y="394"/>
                  </a:lnTo>
                  <a:cubicBezTo>
                    <a:pt x="475" y="407"/>
                    <a:pt x="491" y="413"/>
                    <a:pt x="510" y="413"/>
                  </a:cubicBezTo>
                  <a:cubicBezTo>
                    <a:pt x="529" y="413"/>
                    <a:pt x="550" y="407"/>
                    <a:pt x="570" y="394"/>
                  </a:cubicBezTo>
                  <a:lnTo>
                    <a:pt x="676" y="334"/>
                  </a:lnTo>
                  <a:cubicBezTo>
                    <a:pt x="717" y="314"/>
                    <a:pt x="717" y="293"/>
                    <a:pt x="676" y="268"/>
                  </a:cubicBezTo>
                  <a:lnTo>
                    <a:pt x="232" y="16"/>
                  </a:lnTo>
                  <a:cubicBezTo>
                    <a:pt x="222" y="6"/>
                    <a:pt x="207"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6792543" y="2608932"/>
              <a:ext cx="82127" cy="48538"/>
            </a:xfrm>
            <a:custGeom>
              <a:rect b="b" l="l" r="r" t="t"/>
              <a:pathLst>
                <a:path extrusionOk="0" h="409" w="692">
                  <a:moveTo>
                    <a:pt x="189" y="0"/>
                  </a:moveTo>
                  <a:cubicBezTo>
                    <a:pt x="173" y="0"/>
                    <a:pt x="156" y="5"/>
                    <a:pt x="146" y="15"/>
                  </a:cubicBezTo>
                  <a:lnTo>
                    <a:pt x="20" y="76"/>
                  </a:lnTo>
                  <a:cubicBezTo>
                    <a:pt x="0" y="101"/>
                    <a:pt x="0" y="121"/>
                    <a:pt x="20" y="141"/>
                  </a:cubicBezTo>
                  <a:lnTo>
                    <a:pt x="464" y="394"/>
                  </a:lnTo>
                  <a:cubicBezTo>
                    <a:pt x="474" y="404"/>
                    <a:pt x="489" y="409"/>
                    <a:pt x="505" y="409"/>
                  </a:cubicBezTo>
                  <a:cubicBezTo>
                    <a:pt x="520" y="409"/>
                    <a:pt x="535" y="404"/>
                    <a:pt x="545" y="394"/>
                  </a:cubicBezTo>
                  <a:lnTo>
                    <a:pt x="671" y="308"/>
                  </a:lnTo>
                  <a:cubicBezTo>
                    <a:pt x="691" y="308"/>
                    <a:pt x="691" y="288"/>
                    <a:pt x="671" y="268"/>
                  </a:cubicBezTo>
                  <a:lnTo>
                    <a:pt x="232" y="15"/>
                  </a:lnTo>
                  <a:cubicBezTo>
                    <a:pt x="222" y="5"/>
                    <a:pt x="206"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6745191" y="2581399"/>
              <a:ext cx="60052" cy="33585"/>
            </a:xfrm>
            <a:custGeom>
              <a:rect b="b" l="l" r="r" t="t"/>
              <a:pathLst>
                <a:path extrusionOk="0" h="283" w="506">
                  <a:moveTo>
                    <a:pt x="188" y="0"/>
                  </a:moveTo>
                  <a:cubicBezTo>
                    <a:pt x="172" y="0"/>
                    <a:pt x="157" y="5"/>
                    <a:pt x="147" y="15"/>
                  </a:cubicBezTo>
                  <a:lnTo>
                    <a:pt x="21" y="81"/>
                  </a:lnTo>
                  <a:cubicBezTo>
                    <a:pt x="1" y="101"/>
                    <a:pt x="1" y="121"/>
                    <a:pt x="21" y="141"/>
                  </a:cubicBezTo>
                  <a:lnTo>
                    <a:pt x="253" y="267"/>
                  </a:lnTo>
                  <a:cubicBezTo>
                    <a:pt x="273" y="278"/>
                    <a:pt x="293" y="283"/>
                    <a:pt x="311" y="283"/>
                  </a:cubicBezTo>
                  <a:cubicBezTo>
                    <a:pt x="330" y="283"/>
                    <a:pt x="346" y="278"/>
                    <a:pt x="359" y="267"/>
                  </a:cubicBezTo>
                  <a:lnTo>
                    <a:pt x="485" y="207"/>
                  </a:lnTo>
                  <a:cubicBezTo>
                    <a:pt x="505" y="182"/>
                    <a:pt x="505" y="162"/>
                    <a:pt x="485" y="162"/>
                  </a:cubicBezTo>
                  <a:lnTo>
                    <a:pt x="233" y="15"/>
                  </a:lnTo>
                  <a:cubicBezTo>
                    <a:pt x="220" y="5"/>
                    <a:pt x="204" y="0"/>
                    <a:pt x="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6697958" y="2553867"/>
              <a:ext cx="59933" cy="33585"/>
            </a:xfrm>
            <a:custGeom>
              <a:rect b="b" l="l" r="r" t="t"/>
              <a:pathLst>
                <a:path extrusionOk="0" h="283" w="505">
                  <a:moveTo>
                    <a:pt x="187" y="0"/>
                  </a:moveTo>
                  <a:cubicBezTo>
                    <a:pt x="172" y="0"/>
                    <a:pt x="156" y="5"/>
                    <a:pt x="146" y="15"/>
                  </a:cubicBezTo>
                  <a:lnTo>
                    <a:pt x="20" y="81"/>
                  </a:lnTo>
                  <a:cubicBezTo>
                    <a:pt x="0" y="101"/>
                    <a:pt x="0" y="121"/>
                    <a:pt x="20" y="141"/>
                  </a:cubicBezTo>
                  <a:lnTo>
                    <a:pt x="252" y="267"/>
                  </a:lnTo>
                  <a:cubicBezTo>
                    <a:pt x="262" y="278"/>
                    <a:pt x="278" y="283"/>
                    <a:pt x="295" y="283"/>
                  </a:cubicBezTo>
                  <a:cubicBezTo>
                    <a:pt x="313" y="283"/>
                    <a:pt x="333" y="278"/>
                    <a:pt x="353" y="267"/>
                  </a:cubicBezTo>
                  <a:lnTo>
                    <a:pt x="479" y="207"/>
                  </a:lnTo>
                  <a:cubicBezTo>
                    <a:pt x="505" y="187"/>
                    <a:pt x="505" y="162"/>
                    <a:pt x="479" y="141"/>
                  </a:cubicBezTo>
                  <a:lnTo>
                    <a:pt x="227" y="15"/>
                  </a:lnTo>
                  <a:cubicBezTo>
                    <a:pt x="217" y="5"/>
                    <a:pt x="202"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6647639" y="2526334"/>
              <a:ext cx="62307" cy="34060"/>
            </a:xfrm>
            <a:custGeom>
              <a:rect b="b" l="l" r="r" t="t"/>
              <a:pathLst>
                <a:path extrusionOk="0" h="287" w="525">
                  <a:moveTo>
                    <a:pt x="209" y="0"/>
                  </a:moveTo>
                  <a:cubicBezTo>
                    <a:pt x="191" y="0"/>
                    <a:pt x="169" y="5"/>
                    <a:pt x="147" y="15"/>
                  </a:cubicBezTo>
                  <a:lnTo>
                    <a:pt x="46" y="81"/>
                  </a:lnTo>
                  <a:cubicBezTo>
                    <a:pt x="0" y="101"/>
                    <a:pt x="0" y="121"/>
                    <a:pt x="46" y="141"/>
                  </a:cubicBezTo>
                  <a:lnTo>
                    <a:pt x="273" y="267"/>
                  </a:lnTo>
                  <a:cubicBezTo>
                    <a:pt x="285" y="280"/>
                    <a:pt x="302" y="286"/>
                    <a:pt x="320" y="286"/>
                  </a:cubicBezTo>
                  <a:cubicBezTo>
                    <a:pt x="338" y="286"/>
                    <a:pt x="358" y="280"/>
                    <a:pt x="379" y="267"/>
                  </a:cubicBezTo>
                  <a:lnTo>
                    <a:pt x="485" y="207"/>
                  </a:lnTo>
                  <a:cubicBezTo>
                    <a:pt x="525" y="187"/>
                    <a:pt x="525" y="167"/>
                    <a:pt x="485" y="141"/>
                  </a:cubicBezTo>
                  <a:lnTo>
                    <a:pt x="253" y="15"/>
                  </a:lnTo>
                  <a:cubicBezTo>
                    <a:pt x="242" y="5"/>
                    <a:pt x="227" y="0"/>
                    <a:pt x="2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6600288" y="2498920"/>
              <a:ext cx="60052" cy="34060"/>
            </a:xfrm>
            <a:custGeom>
              <a:rect b="b" l="l" r="r" t="t"/>
              <a:pathLst>
                <a:path extrusionOk="0" h="287" w="506">
                  <a:moveTo>
                    <a:pt x="210" y="0"/>
                  </a:moveTo>
                  <a:cubicBezTo>
                    <a:pt x="191" y="0"/>
                    <a:pt x="170" y="7"/>
                    <a:pt x="147" y="19"/>
                  </a:cubicBezTo>
                  <a:lnTo>
                    <a:pt x="21" y="80"/>
                  </a:lnTo>
                  <a:cubicBezTo>
                    <a:pt x="1" y="100"/>
                    <a:pt x="1" y="120"/>
                    <a:pt x="21" y="145"/>
                  </a:cubicBezTo>
                  <a:lnTo>
                    <a:pt x="273" y="271"/>
                  </a:lnTo>
                  <a:cubicBezTo>
                    <a:pt x="283" y="281"/>
                    <a:pt x="300" y="287"/>
                    <a:pt x="316" y="287"/>
                  </a:cubicBezTo>
                  <a:cubicBezTo>
                    <a:pt x="332" y="287"/>
                    <a:pt x="349" y="281"/>
                    <a:pt x="359" y="271"/>
                  </a:cubicBezTo>
                  <a:lnTo>
                    <a:pt x="485" y="206"/>
                  </a:lnTo>
                  <a:cubicBezTo>
                    <a:pt x="505" y="186"/>
                    <a:pt x="505" y="165"/>
                    <a:pt x="485" y="145"/>
                  </a:cubicBezTo>
                  <a:lnTo>
                    <a:pt x="253" y="19"/>
                  </a:lnTo>
                  <a:cubicBezTo>
                    <a:pt x="243" y="7"/>
                    <a:pt x="228"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6553054" y="2471862"/>
              <a:ext cx="59933" cy="33585"/>
            </a:xfrm>
            <a:custGeom>
              <a:rect b="b" l="l" r="r" t="t"/>
              <a:pathLst>
                <a:path extrusionOk="0" h="283" w="505">
                  <a:moveTo>
                    <a:pt x="192" y="0"/>
                  </a:moveTo>
                  <a:cubicBezTo>
                    <a:pt x="173" y="0"/>
                    <a:pt x="157" y="5"/>
                    <a:pt x="147" y="15"/>
                  </a:cubicBezTo>
                  <a:lnTo>
                    <a:pt x="20" y="76"/>
                  </a:lnTo>
                  <a:cubicBezTo>
                    <a:pt x="0" y="96"/>
                    <a:pt x="0" y="121"/>
                    <a:pt x="20" y="141"/>
                  </a:cubicBezTo>
                  <a:lnTo>
                    <a:pt x="273" y="267"/>
                  </a:lnTo>
                  <a:cubicBezTo>
                    <a:pt x="283" y="277"/>
                    <a:pt x="299" y="282"/>
                    <a:pt x="316" y="282"/>
                  </a:cubicBezTo>
                  <a:cubicBezTo>
                    <a:pt x="332" y="282"/>
                    <a:pt x="348" y="277"/>
                    <a:pt x="358" y="267"/>
                  </a:cubicBezTo>
                  <a:lnTo>
                    <a:pt x="485" y="202"/>
                  </a:lnTo>
                  <a:cubicBezTo>
                    <a:pt x="505" y="182"/>
                    <a:pt x="505" y="161"/>
                    <a:pt x="485" y="141"/>
                  </a:cubicBezTo>
                  <a:lnTo>
                    <a:pt x="253" y="15"/>
                  </a:lnTo>
                  <a:cubicBezTo>
                    <a:pt x="232" y="5"/>
                    <a:pt x="21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6505703" y="2444210"/>
              <a:ext cx="60052" cy="33704"/>
            </a:xfrm>
            <a:custGeom>
              <a:rect b="b" l="l" r="r" t="t"/>
              <a:pathLst>
                <a:path extrusionOk="0" h="284" w="506">
                  <a:moveTo>
                    <a:pt x="188" y="1"/>
                  </a:moveTo>
                  <a:cubicBezTo>
                    <a:pt x="172" y="1"/>
                    <a:pt x="157" y="6"/>
                    <a:pt x="147" y="16"/>
                  </a:cubicBezTo>
                  <a:lnTo>
                    <a:pt x="21" y="77"/>
                  </a:lnTo>
                  <a:cubicBezTo>
                    <a:pt x="1" y="102"/>
                    <a:pt x="1" y="122"/>
                    <a:pt x="21" y="142"/>
                  </a:cubicBezTo>
                  <a:lnTo>
                    <a:pt x="273" y="268"/>
                  </a:lnTo>
                  <a:cubicBezTo>
                    <a:pt x="283" y="278"/>
                    <a:pt x="298" y="283"/>
                    <a:pt x="314" y="283"/>
                  </a:cubicBezTo>
                  <a:cubicBezTo>
                    <a:pt x="330" y="283"/>
                    <a:pt x="346" y="278"/>
                    <a:pt x="359" y="268"/>
                  </a:cubicBezTo>
                  <a:lnTo>
                    <a:pt x="485" y="203"/>
                  </a:lnTo>
                  <a:cubicBezTo>
                    <a:pt x="505" y="183"/>
                    <a:pt x="505" y="162"/>
                    <a:pt x="485" y="142"/>
                  </a:cubicBezTo>
                  <a:lnTo>
                    <a:pt x="233" y="16"/>
                  </a:lnTo>
                  <a:cubicBezTo>
                    <a:pt x="220" y="6"/>
                    <a:pt x="204" y="1"/>
                    <a:pt x="1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6433310" y="2401724"/>
              <a:ext cx="82127" cy="46877"/>
            </a:xfrm>
            <a:custGeom>
              <a:rect b="b" l="l" r="r" t="t"/>
              <a:pathLst>
                <a:path extrusionOk="0" h="395" w="692">
                  <a:moveTo>
                    <a:pt x="190" y="1"/>
                  </a:moveTo>
                  <a:cubicBezTo>
                    <a:pt x="173" y="1"/>
                    <a:pt x="157" y="6"/>
                    <a:pt x="147" y="16"/>
                  </a:cubicBezTo>
                  <a:lnTo>
                    <a:pt x="21" y="82"/>
                  </a:lnTo>
                  <a:cubicBezTo>
                    <a:pt x="0" y="102"/>
                    <a:pt x="0" y="122"/>
                    <a:pt x="21" y="142"/>
                  </a:cubicBezTo>
                  <a:lnTo>
                    <a:pt x="464" y="394"/>
                  </a:lnTo>
                  <a:lnTo>
                    <a:pt x="545" y="394"/>
                  </a:lnTo>
                  <a:lnTo>
                    <a:pt x="671" y="309"/>
                  </a:lnTo>
                  <a:cubicBezTo>
                    <a:pt x="691" y="309"/>
                    <a:pt x="691" y="288"/>
                    <a:pt x="671" y="268"/>
                  </a:cubicBezTo>
                  <a:lnTo>
                    <a:pt x="232" y="16"/>
                  </a:lnTo>
                  <a:cubicBezTo>
                    <a:pt x="222" y="6"/>
                    <a:pt x="206" y="1"/>
                    <a:pt x="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6849982" y="2602880"/>
              <a:ext cx="59933" cy="34890"/>
            </a:xfrm>
            <a:custGeom>
              <a:rect b="b" l="l" r="r" t="t"/>
              <a:pathLst>
                <a:path extrusionOk="0" h="294" w="505">
                  <a:moveTo>
                    <a:pt x="147" y="1"/>
                  </a:moveTo>
                  <a:lnTo>
                    <a:pt x="21" y="86"/>
                  </a:lnTo>
                  <a:cubicBezTo>
                    <a:pt x="0" y="107"/>
                    <a:pt x="0" y="127"/>
                    <a:pt x="21" y="127"/>
                  </a:cubicBezTo>
                  <a:lnTo>
                    <a:pt x="253" y="278"/>
                  </a:lnTo>
                  <a:cubicBezTo>
                    <a:pt x="273" y="288"/>
                    <a:pt x="293" y="293"/>
                    <a:pt x="311" y="293"/>
                  </a:cubicBezTo>
                  <a:cubicBezTo>
                    <a:pt x="330" y="293"/>
                    <a:pt x="346" y="288"/>
                    <a:pt x="359" y="278"/>
                  </a:cubicBezTo>
                  <a:lnTo>
                    <a:pt x="485" y="213"/>
                  </a:lnTo>
                  <a:cubicBezTo>
                    <a:pt x="505" y="192"/>
                    <a:pt x="505" y="172"/>
                    <a:pt x="485" y="152"/>
                  </a:cubicBezTo>
                  <a:lnTo>
                    <a:pt x="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6799663" y="2575940"/>
              <a:ext cx="63019" cy="34297"/>
            </a:xfrm>
            <a:custGeom>
              <a:rect b="b" l="l" r="r" t="t"/>
              <a:pathLst>
                <a:path extrusionOk="0" h="289" w="531">
                  <a:moveTo>
                    <a:pt x="172" y="1"/>
                  </a:moveTo>
                  <a:lnTo>
                    <a:pt x="46" y="81"/>
                  </a:lnTo>
                  <a:cubicBezTo>
                    <a:pt x="1" y="81"/>
                    <a:pt x="1" y="127"/>
                    <a:pt x="46" y="127"/>
                  </a:cubicBezTo>
                  <a:lnTo>
                    <a:pt x="278" y="273"/>
                  </a:lnTo>
                  <a:cubicBezTo>
                    <a:pt x="288" y="283"/>
                    <a:pt x="303" y="288"/>
                    <a:pt x="321" y="288"/>
                  </a:cubicBezTo>
                  <a:cubicBezTo>
                    <a:pt x="339" y="288"/>
                    <a:pt x="359" y="283"/>
                    <a:pt x="379" y="273"/>
                  </a:cubicBezTo>
                  <a:lnTo>
                    <a:pt x="485" y="208"/>
                  </a:lnTo>
                  <a:cubicBezTo>
                    <a:pt x="530" y="187"/>
                    <a:pt x="530" y="167"/>
                    <a:pt x="485" y="147"/>
                  </a:cubicBezTo>
                  <a:lnTo>
                    <a:pt x="2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6752430" y="2548408"/>
              <a:ext cx="62307" cy="34297"/>
            </a:xfrm>
            <a:custGeom>
              <a:rect b="b" l="l" r="r" t="t"/>
              <a:pathLst>
                <a:path extrusionOk="0" h="289" w="525">
                  <a:moveTo>
                    <a:pt x="146" y="1"/>
                  </a:moveTo>
                  <a:lnTo>
                    <a:pt x="46" y="81"/>
                  </a:lnTo>
                  <a:cubicBezTo>
                    <a:pt x="0" y="81"/>
                    <a:pt x="0" y="127"/>
                    <a:pt x="46" y="127"/>
                  </a:cubicBezTo>
                  <a:lnTo>
                    <a:pt x="273" y="273"/>
                  </a:lnTo>
                  <a:cubicBezTo>
                    <a:pt x="285" y="283"/>
                    <a:pt x="302" y="288"/>
                    <a:pt x="317" y="288"/>
                  </a:cubicBezTo>
                  <a:cubicBezTo>
                    <a:pt x="333" y="288"/>
                    <a:pt x="348" y="283"/>
                    <a:pt x="358" y="273"/>
                  </a:cubicBezTo>
                  <a:lnTo>
                    <a:pt x="484" y="187"/>
                  </a:lnTo>
                  <a:cubicBezTo>
                    <a:pt x="525" y="187"/>
                    <a:pt x="525" y="167"/>
                    <a:pt x="484" y="147"/>
                  </a:cubicBezTo>
                  <a:lnTo>
                    <a:pt x="2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6705079" y="2519095"/>
              <a:ext cx="60052" cy="34297"/>
            </a:xfrm>
            <a:custGeom>
              <a:rect b="b" l="l" r="r" t="t"/>
              <a:pathLst>
                <a:path extrusionOk="0" h="289" w="506">
                  <a:moveTo>
                    <a:pt x="192" y="1"/>
                  </a:moveTo>
                  <a:cubicBezTo>
                    <a:pt x="173" y="1"/>
                    <a:pt x="157" y="6"/>
                    <a:pt x="147" y="16"/>
                  </a:cubicBezTo>
                  <a:lnTo>
                    <a:pt x="21" y="101"/>
                  </a:lnTo>
                  <a:cubicBezTo>
                    <a:pt x="1" y="101"/>
                    <a:pt x="1" y="122"/>
                    <a:pt x="21" y="142"/>
                  </a:cubicBezTo>
                  <a:lnTo>
                    <a:pt x="273" y="288"/>
                  </a:lnTo>
                  <a:lnTo>
                    <a:pt x="359" y="288"/>
                  </a:lnTo>
                  <a:lnTo>
                    <a:pt x="485" y="202"/>
                  </a:lnTo>
                  <a:cubicBezTo>
                    <a:pt x="505" y="202"/>
                    <a:pt x="505" y="182"/>
                    <a:pt x="485" y="162"/>
                  </a:cubicBezTo>
                  <a:lnTo>
                    <a:pt x="253" y="16"/>
                  </a:lnTo>
                  <a:cubicBezTo>
                    <a:pt x="233" y="6"/>
                    <a:pt x="211"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6657845" y="2491562"/>
              <a:ext cx="59933" cy="34178"/>
            </a:xfrm>
            <a:custGeom>
              <a:rect b="b" l="l" r="r" t="t"/>
              <a:pathLst>
                <a:path extrusionOk="0" h="288" w="505">
                  <a:moveTo>
                    <a:pt x="189" y="0"/>
                  </a:moveTo>
                  <a:cubicBezTo>
                    <a:pt x="173" y="0"/>
                    <a:pt x="156" y="6"/>
                    <a:pt x="146" y="16"/>
                  </a:cubicBezTo>
                  <a:lnTo>
                    <a:pt x="20" y="81"/>
                  </a:lnTo>
                  <a:cubicBezTo>
                    <a:pt x="0" y="101"/>
                    <a:pt x="0" y="122"/>
                    <a:pt x="20" y="142"/>
                  </a:cubicBezTo>
                  <a:lnTo>
                    <a:pt x="272" y="288"/>
                  </a:lnTo>
                  <a:lnTo>
                    <a:pt x="358" y="288"/>
                  </a:lnTo>
                  <a:lnTo>
                    <a:pt x="484" y="207"/>
                  </a:lnTo>
                  <a:cubicBezTo>
                    <a:pt x="505" y="207"/>
                    <a:pt x="505" y="162"/>
                    <a:pt x="484" y="162"/>
                  </a:cubicBezTo>
                  <a:lnTo>
                    <a:pt x="232" y="16"/>
                  </a:lnTo>
                  <a:cubicBezTo>
                    <a:pt x="222" y="6"/>
                    <a:pt x="206" y="0"/>
                    <a:pt x="1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610494" y="2464029"/>
              <a:ext cx="60052" cy="34178"/>
            </a:xfrm>
            <a:custGeom>
              <a:rect b="b" l="l" r="r" t="t"/>
              <a:pathLst>
                <a:path extrusionOk="0" h="288" w="506">
                  <a:moveTo>
                    <a:pt x="188" y="0"/>
                  </a:moveTo>
                  <a:cubicBezTo>
                    <a:pt x="172" y="0"/>
                    <a:pt x="157" y="5"/>
                    <a:pt x="147" y="16"/>
                  </a:cubicBezTo>
                  <a:lnTo>
                    <a:pt x="21" y="81"/>
                  </a:lnTo>
                  <a:cubicBezTo>
                    <a:pt x="1" y="101"/>
                    <a:pt x="1" y="121"/>
                    <a:pt x="21" y="142"/>
                  </a:cubicBezTo>
                  <a:lnTo>
                    <a:pt x="253" y="288"/>
                  </a:lnTo>
                  <a:lnTo>
                    <a:pt x="359" y="288"/>
                  </a:lnTo>
                  <a:lnTo>
                    <a:pt x="485" y="207"/>
                  </a:lnTo>
                  <a:cubicBezTo>
                    <a:pt x="505" y="207"/>
                    <a:pt x="505" y="162"/>
                    <a:pt x="485" y="162"/>
                  </a:cubicBezTo>
                  <a:lnTo>
                    <a:pt x="233" y="16"/>
                  </a:lnTo>
                  <a:cubicBezTo>
                    <a:pt x="220" y="5"/>
                    <a:pt x="204" y="0"/>
                    <a:pt x="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6563261" y="2436496"/>
              <a:ext cx="59933" cy="34772"/>
            </a:xfrm>
            <a:custGeom>
              <a:rect b="b" l="l" r="r" t="t"/>
              <a:pathLst>
                <a:path extrusionOk="0" h="293" w="505">
                  <a:moveTo>
                    <a:pt x="187" y="0"/>
                  </a:moveTo>
                  <a:cubicBezTo>
                    <a:pt x="172" y="0"/>
                    <a:pt x="156" y="5"/>
                    <a:pt x="146" y="16"/>
                  </a:cubicBezTo>
                  <a:lnTo>
                    <a:pt x="20" y="81"/>
                  </a:lnTo>
                  <a:cubicBezTo>
                    <a:pt x="0" y="101"/>
                    <a:pt x="0" y="121"/>
                    <a:pt x="20" y="142"/>
                  </a:cubicBezTo>
                  <a:lnTo>
                    <a:pt x="252" y="293"/>
                  </a:lnTo>
                  <a:lnTo>
                    <a:pt x="353" y="293"/>
                  </a:lnTo>
                  <a:lnTo>
                    <a:pt x="479" y="207"/>
                  </a:lnTo>
                  <a:cubicBezTo>
                    <a:pt x="504" y="187"/>
                    <a:pt x="504" y="167"/>
                    <a:pt x="479" y="167"/>
                  </a:cubicBezTo>
                  <a:lnTo>
                    <a:pt x="227" y="16"/>
                  </a:lnTo>
                  <a:cubicBezTo>
                    <a:pt x="217" y="5"/>
                    <a:pt x="202"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6465590" y="2382024"/>
              <a:ext cx="107287" cy="61118"/>
            </a:xfrm>
            <a:custGeom>
              <a:rect b="b" l="l" r="r" t="t"/>
              <a:pathLst>
                <a:path extrusionOk="0" h="515" w="904">
                  <a:moveTo>
                    <a:pt x="210" y="0"/>
                  </a:moveTo>
                  <a:cubicBezTo>
                    <a:pt x="191" y="0"/>
                    <a:pt x="170" y="5"/>
                    <a:pt x="147" y="15"/>
                  </a:cubicBezTo>
                  <a:lnTo>
                    <a:pt x="21" y="76"/>
                  </a:lnTo>
                  <a:cubicBezTo>
                    <a:pt x="1" y="96"/>
                    <a:pt x="1" y="121"/>
                    <a:pt x="21" y="142"/>
                  </a:cubicBezTo>
                  <a:lnTo>
                    <a:pt x="672" y="500"/>
                  </a:lnTo>
                  <a:cubicBezTo>
                    <a:pt x="684" y="510"/>
                    <a:pt x="701" y="515"/>
                    <a:pt x="716" y="515"/>
                  </a:cubicBezTo>
                  <a:cubicBezTo>
                    <a:pt x="732" y="515"/>
                    <a:pt x="747" y="510"/>
                    <a:pt x="757" y="500"/>
                  </a:cubicBezTo>
                  <a:lnTo>
                    <a:pt x="884" y="434"/>
                  </a:lnTo>
                  <a:cubicBezTo>
                    <a:pt x="904" y="414"/>
                    <a:pt x="904" y="394"/>
                    <a:pt x="884" y="374"/>
                  </a:cubicBezTo>
                  <a:lnTo>
                    <a:pt x="253" y="15"/>
                  </a:lnTo>
                  <a:cubicBezTo>
                    <a:pt x="243" y="5"/>
                    <a:pt x="228" y="0"/>
                    <a:pt x="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6779963" y="2641212"/>
              <a:ext cx="62307" cy="34297"/>
            </a:xfrm>
            <a:custGeom>
              <a:rect b="b" l="l" r="r" t="t"/>
              <a:pathLst>
                <a:path extrusionOk="0" h="289" w="525">
                  <a:moveTo>
                    <a:pt x="211" y="1"/>
                  </a:moveTo>
                  <a:cubicBezTo>
                    <a:pt x="196" y="1"/>
                    <a:pt x="179" y="6"/>
                    <a:pt x="167" y="16"/>
                  </a:cubicBezTo>
                  <a:lnTo>
                    <a:pt x="41" y="81"/>
                  </a:lnTo>
                  <a:cubicBezTo>
                    <a:pt x="0" y="101"/>
                    <a:pt x="0" y="122"/>
                    <a:pt x="41" y="142"/>
                  </a:cubicBezTo>
                  <a:lnTo>
                    <a:pt x="273" y="288"/>
                  </a:lnTo>
                  <a:lnTo>
                    <a:pt x="378" y="288"/>
                  </a:lnTo>
                  <a:lnTo>
                    <a:pt x="484" y="207"/>
                  </a:lnTo>
                  <a:cubicBezTo>
                    <a:pt x="525" y="207"/>
                    <a:pt x="525" y="162"/>
                    <a:pt x="484" y="162"/>
                  </a:cubicBezTo>
                  <a:lnTo>
                    <a:pt x="252" y="16"/>
                  </a:lnTo>
                  <a:cubicBezTo>
                    <a:pt x="242" y="6"/>
                    <a:pt x="227" y="1"/>
                    <a:pt x="2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6732611" y="2613679"/>
              <a:ext cx="62426" cy="34297"/>
            </a:xfrm>
            <a:custGeom>
              <a:rect b="b" l="l" r="r" t="t"/>
              <a:pathLst>
                <a:path extrusionOk="0" h="289" w="526">
                  <a:moveTo>
                    <a:pt x="207" y="1"/>
                  </a:moveTo>
                  <a:cubicBezTo>
                    <a:pt x="189" y="1"/>
                    <a:pt x="167" y="6"/>
                    <a:pt x="147" y="16"/>
                  </a:cubicBezTo>
                  <a:lnTo>
                    <a:pt x="41" y="81"/>
                  </a:lnTo>
                  <a:cubicBezTo>
                    <a:pt x="1" y="101"/>
                    <a:pt x="1" y="122"/>
                    <a:pt x="41" y="142"/>
                  </a:cubicBezTo>
                  <a:lnTo>
                    <a:pt x="273" y="288"/>
                  </a:lnTo>
                  <a:lnTo>
                    <a:pt x="359" y="288"/>
                  </a:lnTo>
                  <a:lnTo>
                    <a:pt x="485" y="207"/>
                  </a:lnTo>
                  <a:cubicBezTo>
                    <a:pt x="525" y="207"/>
                    <a:pt x="525" y="162"/>
                    <a:pt x="485" y="162"/>
                  </a:cubicBezTo>
                  <a:lnTo>
                    <a:pt x="253" y="16"/>
                  </a:lnTo>
                  <a:cubicBezTo>
                    <a:pt x="243" y="6"/>
                    <a:pt x="226" y="1"/>
                    <a:pt x="2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6542848" y="2504141"/>
              <a:ext cx="202468" cy="116895"/>
            </a:xfrm>
            <a:custGeom>
              <a:rect b="b" l="l" r="r" t="t"/>
              <a:pathLst>
                <a:path extrusionOk="0" h="985" w="1706">
                  <a:moveTo>
                    <a:pt x="192" y="0"/>
                  </a:moveTo>
                  <a:cubicBezTo>
                    <a:pt x="176" y="0"/>
                    <a:pt x="159" y="5"/>
                    <a:pt x="147" y="16"/>
                  </a:cubicBezTo>
                  <a:lnTo>
                    <a:pt x="21" y="76"/>
                  </a:lnTo>
                  <a:cubicBezTo>
                    <a:pt x="1" y="101"/>
                    <a:pt x="1" y="121"/>
                    <a:pt x="21" y="142"/>
                  </a:cubicBezTo>
                  <a:lnTo>
                    <a:pt x="1474" y="984"/>
                  </a:lnTo>
                  <a:lnTo>
                    <a:pt x="1559" y="984"/>
                  </a:lnTo>
                  <a:lnTo>
                    <a:pt x="1685" y="898"/>
                  </a:lnTo>
                  <a:cubicBezTo>
                    <a:pt x="1706" y="878"/>
                    <a:pt x="1706" y="858"/>
                    <a:pt x="1685" y="858"/>
                  </a:cubicBezTo>
                  <a:lnTo>
                    <a:pt x="233" y="16"/>
                  </a:lnTo>
                  <a:cubicBezTo>
                    <a:pt x="222" y="5"/>
                    <a:pt x="207"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493123" y="2476609"/>
              <a:ext cx="62426" cy="33585"/>
            </a:xfrm>
            <a:custGeom>
              <a:rect b="b" l="l" r="r" t="t"/>
              <a:pathLst>
                <a:path extrusionOk="0" h="283" w="526">
                  <a:moveTo>
                    <a:pt x="208" y="0"/>
                  </a:moveTo>
                  <a:cubicBezTo>
                    <a:pt x="189" y="0"/>
                    <a:pt x="167" y="5"/>
                    <a:pt x="147" y="15"/>
                  </a:cubicBezTo>
                  <a:lnTo>
                    <a:pt x="41" y="81"/>
                  </a:lnTo>
                  <a:cubicBezTo>
                    <a:pt x="1" y="101"/>
                    <a:pt x="1" y="121"/>
                    <a:pt x="41" y="142"/>
                  </a:cubicBezTo>
                  <a:lnTo>
                    <a:pt x="273" y="268"/>
                  </a:lnTo>
                  <a:cubicBezTo>
                    <a:pt x="283" y="278"/>
                    <a:pt x="300" y="283"/>
                    <a:pt x="319" y="283"/>
                  </a:cubicBezTo>
                  <a:cubicBezTo>
                    <a:pt x="338" y="283"/>
                    <a:pt x="359" y="278"/>
                    <a:pt x="379" y="268"/>
                  </a:cubicBezTo>
                  <a:lnTo>
                    <a:pt x="485" y="207"/>
                  </a:lnTo>
                  <a:cubicBezTo>
                    <a:pt x="525" y="182"/>
                    <a:pt x="525" y="162"/>
                    <a:pt x="485" y="142"/>
                  </a:cubicBezTo>
                  <a:lnTo>
                    <a:pt x="253" y="15"/>
                  </a:lnTo>
                  <a:cubicBezTo>
                    <a:pt x="243" y="5"/>
                    <a:pt x="227" y="0"/>
                    <a:pt x="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6445890" y="2449076"/>
              <a:ext cx="59933" cy="33585"/>
            </a:xfrm>
            <a:custGeom>
              <a:rect b="b" l="l" r="r" t="t"/>
              <a:pathLst>
                <a:path extrusionOk="0" h="283" w="505">
                  <a:moveTo>
                    <a:pt x="207" y="0"/>
                  </a:moveTo>
                  <a:cubicBezTo>
                    <a:pt x="188" y="0"/>
                    <a:pt x="167" y="5"/>
                    <a:pt x="147" y="15"/>
                  </a:cubicBezTo>
                  <a:lnTo>
                    <a:pt x="21" y="81"/>
                  </a:lnTo>
                  <a:cubicBezTo>
                    <a:pt x="0" y="101"/>
                    <a:pt x="0" y="121"/>
                    <a:pt x="21" y="142"/>
                  </a:cubicBezTo>
                  <a:lnTo>
                    <a:pt x="273" y="268"/>
                  </a:lnTo>
                  <a:cubicBezTo>
                    <a:pt x="283" y="278"/>
                    <a:pt x="298" y="283"/>
                    <a:pt x="314" y="283"/>
                  </a:cubicBezTo>
                  <a:cubicBezTo>
                    <a:pt x="329" y="283"/>
                    <a:pt x="346" y="278"/>
                    <a:pt x="358" y="268"/>
                  </a:cubicBezTo>
                  <a:lnTo>
                    <a:pt x="485" y="207"/>
                  </a:lnTo>
                  <a:cubicBezTo>
                    <a:pt x="505" y="187"/>
                    <a:pt x="505" y="162"/>
                    <a:pt x="485" y="142"/>
                  </a:cubicBezTo>
                  <a:lnTo>
                    <a:pt x="253" y="15"/>
                  </a:lnTo>
                  <a:cubicBezTo>
                    <a:pt x="242" y="5"/>
                    <a:pt x="226" y="0"/>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6398538" y="2421543"/>
              <a:ext cx="60052" cy="34060"/>
            </a:xfrm>
            <a:custGeom>
              <a:rect b="b" l="l" r="r" t="t"/>
              <a:pathLst>
                <a:path extrusionOk="0" h="287" w="506">
                  <a:moveTo>
                    <a:pt x="191" y="0"/>
                  </a:moveTo>
                  <a:cubicBezTo>
                    <a:pt x="172" y="0"/>
                    <a:pt x="157" y="5"/>
                    <a:pt x="147" y="15"/>
                  </a:cubicBezTo>
                  <a:lnTo>
                    <a:pt x="21" y="81"/>
                  </a:lnTo>
                  <a:cubicBezTo>
                    <a:pt x="1" y="101"/>
                    <a:pt x="1" y="121"/>
                    <a:pt x="21" y="121"/>
                  </a:cubicBezTo>
                  <a:lnTo>
                    <a:pt x="273" y="268"/>
                  </a:lnTo>
                  <a:cubicBezTo>
                    <a:pt x="283" y="280"/>
                    <a:pt x="298" y="287"/>
                    <a:pt x="314" y="287"/>
                  </a:cubicBezTo>
                  <a:cubicBezTo>
                    <a:pt x="329" y="287"/>
                    <a:pt x="344" y="280"/>
                    <a:pt x="354" y="268"/>
                  </a:cubicBezTo>
                  <a:lnTo>
                    <a:pt x="480" y="207"/>
                  </a:lnTo>
                  <a:cubicBezTo>
                    <a:pt x="505" y="187"/>
                    <a:pt x="505" y="167"/>
                    <a:pt x="480" y="142"/>
                  </a:cubicBezTo>
                  <a:lnTo>
                    <a:pt x="253" y="15"/>
                  </a:lnTo>
                  <a:cubicBezTo>
                    <a:pt x="230" y="5"/>
                    <a:pt x="209" y="0"/>
                    <a:pt x="1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6884635" y="2662811"/>
              <a:ext cx="32518" cy="25278"/>
            </a:xfrm>
            <a:custGeom>
              <a:rect b="b" l="l" r="r" t="t"/>
              <a:pathLst>
                <a:path extrusionOk="0" h="213" w="274">
                  <a:moveTo>
                    <a:pt x="253" y="0"/>
                  </a:moveTo>
                  <a:lnTo>
                    <a:pt x="21" y="126"/>
                  </a:lnTo>
                  <a:cubicBezTo>
                    <a:pt x="1" y="152"/>
                    <a:pt x="1" y="152"/>
                    <a:pt x="1" y="172"/>
                  </a:cubicBezTo>
                  <a:lnTo>
                    <a:pt x="1" y="212"/>
                  </a:lnTo>
                  <a:lnTo>
                    <a:pt x="21" y="212"/>
                  </a:lnTo>
                  <a:lnTo>
                    <a:pt x="253" y="86"/>
                  </a:lnTo>
                  <a:cubicBezTo>
                    <a:pt x="273" y="66"/>
                    <a:pt x="273" y="66"/>
                    <a:pt x="273" y="46"/>
                  </a:cubicBezTo>
                  <a:lnTo>
                    <a:pt x="273" y="0"/>
                  </a:lnTo>
                  <a:close/>
                </a:path>
              </a:pathLst>
            </a:cu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6927240" y="2638245"/>
              <a:ext cx="32400" cy="25990"/>
            </a:xfrm>
            <a:custGeom>
              <a:rect b="b" l="l" r="r" t="t"/>
              <a:pathLst>
                <a:path extrusionOk="0" h="219" w="273">
                  <a:moveTo>
                    <a:pt x="252" y="0"/>
                  </a:moveTo>
                  <a:lnTo>
                    <a:pt x="20" y="147"/>
                  </a:lnTo>
                  <a:cubicBezTo>
                    <a:pt x="0" y="147"/>
                    <a:pt x="0" y="147"/>
                    <a:pt x="0" y="167"/>
                  </a:cubicBezTo>
                  <a:lnTo>
                    <a:pt x="0" y="207"/>
                  </a:lnTo>
                  <a:cubicBezTo>
                    <a:pt x="0" y="207"/>
                    <a:pt x="0" y="218"/>
                    <a:pt x="6" y="218"/>
                  </a:cubicBezTo>
                  <a:cubicBezTo>
                    <a:pt x="9" y="218"/>
                    <a:pt x="14" y="216"/>
                    <a:pt x="20" y="207"/>
                  </a:cubicBezTo>
                  <a:lnTo>
                    <a:pt x="252" y="81"/>
                  </a:lnTo>
                  <a:cubicBezTo>
                    <a:pt x="272" y="81"/>
                    <a:pt x="272" y="61"/>
                    <a:pt x="272" y="61"/>
                  </a:cubicBezTo>
                  <a:lnTo>
                    <a:pt x="272" y="21"/>
                  </a:lnTo>
                  <a:cubicBezTo>
                    <a:pt x="272" y="0"/>
                    <a:pt x="272" y="0"/>
                    <a:pt x="252" y="0"/>
                  </a:cubicBezTo>
                  <a:close/>
                </a:path>
              </a:pathLst>
            </a:custGeom>
            <a:solidFill>
              <a:srgbClr val="AF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rot="10800000">
              <a:off x="6572755" y="1286663"/>
              <a:ext cx="451577" cy="1291184"/>
            </a:xfrm>
            <a:custGeom>
              <a:rect b="b" l="l" r="r" t="t"/>
              <a:pathLst>
                <a:path extrusionOk="0" h="10880" w="3805">
                  <a:moveTo>
                    <a:pt x="78" y="0"/>
                  </a:moveTo>
                  <a:cubicBezTo>
                    <a:pt x="35" y="0"/>
                    <a:pt x="1" y="40"/>
                    <a:pt x="1" y="99"/>
                  </a:cubicBezTo>
                  <a:lnTo>
                    <a:pt x="1" y="2581"/>
                  </a:lnTo>
                  <a:lnTo>
                    <a:pt x="1" y="2748"/>
                  </a:lnTo>
                  <a:lnTo>
                    <a:pt x="1" y="8594"/>
                  </a:lnTo>
                  <a:cubicBezTo>
                    <a:pt x="1" y="8675"/>
                    <a:pt x="66" y="8781"/>
                    <a:pt x="127" y="8826"/>
                  </a:cubicBezTo>
                  <a:lnTo>
                    <a:pt x="3678" y="10864"/>
                  </a:lnTo>
                  <a:cubicBezTo>
                    <a:pt x="3696" y="10875"/>
                    <a:pt x="3713" y="10880"/>
                    <a:pt x="3728" y="10880"/>
                  </a:cubicBezTo>
                  <a:cubicBezTo>
                    <a:pt x="3772" y="10880"/>
                    <a:pt x="3804" y="10841"/>
                    <a:pt x="3804" y="10778"/>
                  </a:cubicBezTo>
                  <a:lnTo>
                    <a:pt x="3804" y="4937"/>
                  </a:lnTo>
                  <a:lnTo>
                    <a:pt x="3804" y="4765"/>
                  </a:lnTo>
                  <a:lnTo>
                    <a:pt x="3804" y="2288"/>
                  </a:lnTo>
                  <a:cubicBezTo>
                    <a:pt x="3804" y="2203"/>
                    <a:pt x="3744" y="2097"/>
                    <a:pt x="3678" y="2056"/>
                  </a:cubicBezTo>
                  <a:lnTo>
                    <a:pt x="127" y="18"/>
                  </a:lnTo>
                  <a:cubicBezTo>
                    <a:pt x="110" y="6"/>
                    <a:pt x="93" y="0"/>
                    <a:pt x="78" y="0"/>
                  </a:cubicBezTo>
                  <a:close/>
                </a:path>
              </a:pathLst>
            </a:custGeom>
            <a:gradFill>
              <a:gsLst>
                <a:gs pos="0">
                  <a:schemeClr val="accent5"/>
                </a:gs>
                <a:gs pos="35000">
                  <a:srgbClr val="FF248A">
                    <a:alpha val="36470"/>
                  </a:srgbClr>
                </a:gs>
                <a:gs pos="100000">
                  <a:srgbClr val="FF248A">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3"/>
          <p:cNvGrpSpPr/>
          <p:nvPr/>
        </p:nvGrpSpPr>
        <p:grpSpPr>
          <a:xfrm>
            <a:off x="4524910" y="1776863"/>
            <a:ext cx="1514120" cy="2130117"/>
            <a:chOff x="4524910" y="1776863"/>
            <a:chExt cx="1514120" cy="2130117"/>
          </a:xfrm>
        </p:grpSpPr>
        <p:sp>
          <p:nvSpPr>
            <p:cNvPr id="386" name="Google Shape;386;p33"/>
            <p:cNvSpPr/>
            <p:nvPr/>
          </p:nvSpPr>
          <p:spPr>
            <a:xfrm>
              <a:off x="5373236" y="2673640"/>
              <a:ext cx="413837" cy="1069974"/>
            </a:xfrm>
            <a:custGeom>
              <a:rect b="b" l="l" r="r" t="t"/>
              <a:pathLst>
                <a:path extrusionOk="0" h="9016" w="3487">
                  <a:moveTo>
                    <a:pt x="1" y="1"/>
                  </a:moveTo>
                  <a:lnTo>
                    <a:pt x="1" y="6977"/>
                  </a:lnTo>
                  <a:lnTo>
                    <a:pt x="3486" y="9015"/>
                  </a:lnTo>
                  <a:lnTo>
                    <a:pt x="3486" y="2018"/>
                  </a:lnTo>
                  <a:lnTo>
                    <a:pt x="1" y="1"/>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5373236" y="2705920"/>
              <a:ext cx="413837" cy="291703"/>
            </a:xfrm>
            <a:custGeom>
              <a:rect b="b" l="l" r="r" t="t"/>
              <a:pathLst>
                <a:path extrusionOk="0" h="2458" w="3487">
                  <a:moveTo>
                    <a:pt x="1" y="1"/>
                  </a:moveTo>
                  <a:lnTo>
                    <a:pt x="1" y="440"/>
                  </a:lnTo>
                  <a:lnTo>
                    <a:pt x="3486" y="2458"/>
                  </a:lnTo>
                  <a:lnTo>
                    <a:pt x="3486" y="2019"/>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5373236" y="2823290"/>
              <a:ext cx="413837" cy="291703"/>
            </a:xfrm>
            <a:custGeom>
              <a:rect b="b" l="l" r="r" t="t"/>
              <a:pathLst>
                <a:path extrusionOk="0" h="2458" w="3487">
                  <a:moveTo>
                    <a:pt x="1" y="1"/>
                  </a:moveTo>
                  <a:lnTo>
                    <a:pt x="1" y="440"/>
                  </a:lnTo>
                  <a:lnTo>
                    <a:pt x="3486" y="2457"/>
                  </a:lnTo>
                  <a:lnTo>
                    <a:pt x="3486" y="2018"/>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5373236" y="2940660"/>
              <a:ext cx="413837" cy="291703"/>
            </a:xfrm>
            <a:custGeom>
              <a:rect b="b" l="l" r="r" t="t"/>
              <a:pathLst>
                <a:path extrusionOk="0" h="2458" w="3487">
                  <a:moveTo>
                    <a:pt x="1" y="0"/>
                  </a:moveTo>
                  <a:lnTo>
                    <a:pt x="1" y="439"/>
                  </a:lnTo>
                  <a:lnTo>
                    <a:pt x="3486" y="2457"/>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5373236" y="3057437"/>
              <a:ext cx="413837" cy="292178"/>
            </a:xfrm>
            <a:custGeom>
              <a:rect b="b" l="l" r="r" t="t"/>
              <a:pathLst>
                <a:path extrusionOk="0" h="2462" w="3487">
                  <a:moveTo>
                    <a:pt x="1" y="0"/>
                  </a:moveTo>
                  <a:lnTo>
                    <a:pt x="1" y="444"/>
                  </a:lnTo>
                  <a:lnTo>
                    <a:pt x="3486" y="2462"/>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5373236" y="3174689"/>
              <a:ext cx="413837" cy="292297"/>
            </a:xfrm>
            <a:custGeom>
              <a:rect b="b" l="l" r="r" t="t"/>
              <a:pathLst>
                <a:path extrusionOk="0" h="2463" w="3487">
                  <a:moveTo>
                    <a:pt x="1" y="1"/>
                  </a:moveTo>
                  <a:lnTo>
                    <a:pt x="1" y="445"/>
                  </a:lnTo>
                  <a:lnTo>
                    <a:pt x="3486" y="2462"/>
                  </a:lnTo>
                  <a:lnTo>
                    <a:pt x="3486" y="2019"/>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5373236" y="3292059"/>
              <a:ext cx="413837" cy="292297"/>
            </a:xfrm>
            <a:custGeom>
              <a:rect b="b" l="l" r="r" t="t"/>
              <a:pathLst>
                <a:path extrusionOk="0" h="2463" w="3487">
                  <a:moveTo>
                    <a:pt x="1" y="0"/>
                  </a:moveTo>
                  <a:lnTo>
                    <a:pt x="1" y="444"/>
                  </a:lnTo>
                  <a:lnTo>
                    <a:pt x="3486" y="2462"/>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5373236" y="3409430"/>
              <a:ext cx="413837" cy="291584"/>
            </a:xfrm>
            <a:custGeom>
              <a:rect b="b" l="l" r="r" t="t"/>
              <a:pathLst>
                <a:path extrusionOk="0" h="2457" w="3487">
                  <a:moveTo>
                    <a:pt x="1" y="0"/>
                  </a:moveTo>
                  <a:lnTo>
                    <a:pt x="1" y="439"/>
                  </a:lnTo>
                  <a:lnTo>
                    <a:pt x="3486" y="2457"/>
                  </a:lnTo>
                  <a:lnTo>
                    <a:pt x="3486" y="2018"/>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5786940" y="2768224"/>
              <a:ext cx="252076" cy="975390"/>
            </a:xfrm>
            <a:custGeom>
              <a:rect b="b" l="l" r="r" t="t"/>
              <a:pathLst>
                <a:path extrusionOk="0" h="8219" w="2124">
                  <a:moveTo>
                    <a:pt x="2124" y="1"/>
                  </a:moveTo>
                  <a:lnTo>
                    <a:pt x="0" y="1221"/>
                  </a:lnTo>
                  <a:lnTo>
                    <a:pt x="0" y="8218"/>
                  </a:lnTo>
                  <a:lnTo>
                    <a:pt x="2124" y="6977"/>
                  </a:lnTo>
                  <a:lnTo>
                    <a:pt x="212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5786940" y="2800504"/>
              <a:ext cx="252076" cy="197119"/>
            </a:xfrm>
            <a:custGeom>
              <a:rect b="b" l="l" r="r" t="t"/>
              <a:pathLst>
                <a:path extrusionOk="0" h="1661" w="2124">
                  <a:moveTo>
                    <a:pt x="2124" y="1"/>
                  </a:moveTo>
                  <a:lnTo>
                    <a:pt x="0" y="1222"/>
                  </a:lnTo>
                  <a:lnTo>
                    <a:pt x="0" y="1661"/>
                  </a:lnTo>
                  <a:lnTo>
                    <a:pt x="2124" y="445"/>
                  </a:lnTo>
                  <a:lnTo>
                    <a:pt x="212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5786940" y="2917875"/>
              <a:ext cx="252076" cy="197119"/>
            </a:xfrm>
            <a:custGeom>
              <a:rect b="b" l="l" r="r" t="t"/>
              <a:pathLst>
                <a:path extrusionOk="0" h="1661" w="2124">
                  <a:moveTo>
                    <a:pt x="2124" y="1"/>
                  </a:moveTo>
                  <a:lnTo>
                    <a:pt x="0" y="1221"/>
                  </a:lnTo>
                  <a:lnTo>
                    <a:pt x="0" y="1660"/>
                  </a:lnTo>
                  <a:lnTo>
                    <a:pt x="2124" y="445"/>
                  </a:lnTo>
                  <a:lnTo>
                    <a:pt x="212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5786940" y="3035245"/>
              <a:ext cx="252076" cy="197119"/>
            </a:xfrm>
            <a:custGeom>
              <a:rect b="b" l="l" r="r" t="t"/>
              <a:pathLst>
                <a:path extrusionOk="0" h="1661" w="2124">
                  <a:moveTo>
                    <a:pt x="2124" y="0"/>
                  </a:moveTo>
                  <a:lnTo>
                    <a:pt x="0" y="1221"/>
                  </a:lnTo>
                  <a:lnTo>
                    <a:pt x="0" y="1660"/>
                  </a:lnTo>
                  <a:lnTo>
                    <a:pt x="2124" y="439"/>
                  </a:lnTo>
                  <a:lnTo>
                    <a:pt x="2124"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5786940" y="3152615"/>
              <a:ext cx="252076" cy="197001"/>
            </a:xfrm>
            <a:custGeom>
              <a:rect b="b" l="l" r="r" t="t"/>
              <a:pathLst>
                <a:path extrusionOk="0" h="1660" w="2124">
                  <a:moveTo>
                    <a:pt x="2124" y="0"/>
                  </a:moveTo>
                  <a:lnTo>
                    <a:pt x="0" y="1216"/>
                  </a:lnTo>
                  <a:lnTo>
                    <a:pt x="0" y="1660"/>
                  </a:lnTo>
                  <a:lnTo>
                    <a:pt x="2124" y="439"/>
                  </a:lnTo>
                  <a:lnTo>
                    <a:pt x="2124"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5786940" y="3269867"/>
              <a:ext cx="252076" cy="197119"/>
            </a:xfrm>
            <a:custGeom>
              <a:rect b="b" l="l" r="r" t="t"/>
              <a:pathLst>
                <a:path extrusionOk="0" h="1661" w="2124">
                  <a:moveTo>
                    <a:pt x="2124" y="1"/>
                  </a:moveTo>
                  <a:lnTo>
                    <a:pt x="0" y="1217"/>
                  </a:lnTo>
                  <a:lnTo>
                    <a:pt x="0" y="1660"/>
                  </a:lnTo>
                  <a:lnTo>
                    <a:pt x="2124" y="440"/>
                  </a:lnTo>
                  <a:lnTo>
                    <a:pt x="212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786940" y="3386644"/>
              <a:ext cx="252076" cy="197713"/>
            </a:xfrm>
            <a:custGeom>
              <a:rect b="b" l="l" r="r" t="t"/>
              <a:pathLst>
                <a:path extrusionOk="0" h="1666" w="2124">
                  <a:moveTo>
                    <a:pt x="2124" y="1"/>
                  </a:moveTo>
                  <a:lnTo>
                    <a:pt x="0" y="1221"/>
                  </a:lnTo>
                  <a:lnTo>
                    <a:pt x="0" y="1665"/>
                  </a:lnTo>
                  <a:lnTo>
                    <a:pt x="2124" y="444"/>
                  </a:lnTo>
                  <a:lnTo>
                    <a:pt x="2124" y="1"/>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5786940" y="3504014"/>
              <a:ext cx="252076" cy="197000"/>
            </a:xfrm>
            <a:custGeom>
              <a:rect b="b" l="l" r="r" t="t"/>
              <a:pathLst>
                <a:path extrusionOk="0" h="1660" w="2124">
                  <a:moveTo>
                    <a:pt x="2124" y="0"/>
                  </a:moveTo>
                  <a:lnTo>
                    <a:pt x="0" y="1221"/>
                  </a:lnTo>
                  <a:lnTo>
                    <a:pt x="0" y="1660"/>
                  </a:lnTo>
                  <a:lnTo>
                    <a:pt x="2124" y="444"/>
                  </a:lnTo>
                  <a:lnTo>
                    <a:pt x="2124"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5373236" y="2528737"/>
              <a:ext cx="665795" cy="384507"/>
            </a:xfrm>
            <a:custGeom>
              <a:rect b="b" l="l" r="r" t="t"/>
              <a:pathLst>
                <a:path extrusionOk="0" h="3240" w="5610">
                  <a:moveTo>
                    <a:pt x="2119" y="1"/>
                  </a:moveTo>
                  <a:lnTo>
                    <a:pt x="1" y="1222"/>
                  </a:lnTo>
                  <a:lnTo>
                    <a:pt x="3486" y="3239"/>
                  </a:lnTo>
                  <a:lnTo>
                    <a:pt x="5610" y="2019"/>
                  </a:lnTo>
                  <a:lnTo>
                    <a:pt x="2119"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5457614" y="2626407"/>
              <a:ext cx="167220" cy="97076"/>
            </a:xfrm>
            <a:custGeom>
              <a:rect b="b" l="l" r="r" t="t"/>
              <a:pathLst>
                <a:path extrusionOk="0" h="818" w="1409">
                  <a:moveTo>
                    <a:pt x="717" y="0"/>
                  </a:moveTo>
                  <a:lnTo>
                    <a:pt x="1" y="419"/>
                  </a:lnTo>
                  <a:lnTo>
                    <a:pt x="717" y="817"/>
                  </a:lnTo>
                  <a:lnTo>
                    <a:pt x="1408" y="419"/>
                  </a:lnTo>
                  <a:lnTo>
                    <a:pt x="717" y="0"/>
                  </a:ln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5754542" y="2722890"/>
              <a:ext cx="162354" cy="86039"/>
            </a:xfrm>
            <a:custGeom>
              <a:rect b="b" l="l" r="r" t="t"/>
              <a:pathLst>
                <a:path extrusionOk="0" h="725" w="1368">
                  <a:moveTo>
                    <a:pt x="687" y="0"/>
                  </a:moveTo>
                  <a:cubicBezTo>
                    <a:pt x="527" y="0"/>
                    <a:pt x="369" y="37"/>
                    <a:pt x="253" y="110"/>
                  </a:cubicBezTo>
                  <a:cubicBezTo>
                    <a:pt x="1" y="236"/>
                    <a:pt x="1" y="468"/>
                    <a:pt x="253" y="615"/>
                  </a:cubicBezTo>
                  <a:cubicBezTo>
                    <a:pt x="369" y="688"/>
                    <a:pt x="527" y="724"/>
                    <a:pt x="687" y="724"/>
                  </a:cubicBezTo>
                  <a:cubicBezTo>
                    <a:pt x="847" y="724"/>
                    <a:pt x="1010" y="688"/>
                    <a:pt x="1136" y="615"/>
                  </a:cubicBezTo>
                  <a:cubicBezTo>
                    <a:pt x="1368" y="468"/>
                    <a:pt x="1368" y="236"/>
                    <a:pt x="1136" y="110"/>
                  </a:cubicBezTo>
                  <a:cubicBezTo>
                    <a:pt x="1010" y="37"/>
                    <a:pt x="847" y="0"/>
                    <a:pt x="687" y="0"/>
                  </a:cubicBez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5373236" y="1776863"/>
              <a:ext cx="665795" cy="1134533"/>
            </a:xfrm>
            <a:custGeom>
              <a:rect b="b" l="l" r="r" t="t"/>
              <a:pathLst>
                <a:path extrusionOk="0" h="9560" w="5610">
                  <a:moveTo>
                    <a:pt x="2119" y="0"/>
                  </a:moveTo>
                  <a:lnTo>
                    <a:pt x="1" y="1216"/>
                  </a:lnTo>
                  <a:lnTo>
                    <a:pt x="1" y="7542"/>
                  </a:lnTo>
                  <a:lnTo>
                    <a:pt x="3486" y="9559"/>
                  </a:lnTo>
                  <a:lnTo>
                    <a:pt x="5610" y="8344"/>
                  </a:lnTo>
                  <a:lnTo>
                    <a:pt x="5610" y="2018"/>
                  </a:lnTo>
                  <a:lnTo>
                    <a:pt x="2119"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rot="10800000">
              <a:off x="4524910" y="3060945"/>
              <a:ext cx="1135174" cy="846034"/>
            </a:xfrm>
            <a:custGeom>
              <a:rect b="b" l="l" r="r" t="t"/>
              <a:pathLst>
                <a:path extrusionOk="0" h="7129" w="9565">
                  <a:moveTo>
                    <a:pt x="8178" y="1"/>
                  </a:moveTo>
                  <a:lnTo>
                    <a:pt x="0" y="4732"/>
                  </a:lnTo>
                  <a:lnTo>
                    <a:pt x="0" y="6331"/>
                  </a:lnTo>
                  <a:lnTo>
                    <a:pt x="1388" y="7128"/>
                  </a:lnTo>
                  <a:lnTo>
                    <a:pt x="9565" y="2397"/>
                  </a:lnTo>
                  <a:lnTo>
                    <a:pt x="9565" y="803"/>
                  </a:lnTo>
                  <a:lnTo>
                    <a:pt x="8178"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33"/>
          <p:cNvGrpSpPr/>
          <p:nvPr/>
        </p:nvGrpSpPr>
        <p:grpSpPr>
          <a:xfrm>
            <a:off x="5445290" y="2712676"/>
            <a:ext cx="1704012" cy="1958393"/>
            <a:chOff x="5445290" y="2712676"/>
            <a:chExt cx="1704012" cy="1958393"/>
          </a:xfrm>
        </p:grpSpPr>
        <p:sp>
          <p:nvSpPr>
            <p:cNvPr id="408" name="Google Shape;408;p33"/>
            <p:cNvSpPr/>
            <p:nvPr/>
          </p:nvSpPr>
          <p:spPr>
            <a:xfrm>
              <a:off x="6188350" y="3579547"/>
              <a:ext cx="646687" cy="818501"/>
            </a:xfrm>
            <a:custGeom>
              <a:rect b="b" l="l" r="r" t="t"/>
              <a:pathLst>
                <a:path extrusionOk="0" h="6897" w="5449">
                  <a:moveTo>
                    <a:pt x="0" y="1"/>
                  </a:moveTo>
                  <a:lnTo>
                    <a:pt x="0" y="3744"/>
                  </a:lnTo>
                  <a:lnTo>
                    <a:pt x="5448" y="6897"/>
                  </a:lnTo>
                  <a:lnTo>
                    <a:pt x="5448" y="3154"/>
                  </a:lnTo>
                  <a:lnTo>
                    <a:pt x="0"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6682161" y="3919078"/>
              <a:ext cx="48065" cy="124609"/>
            </a:xfrm>
            <a:custGeom>
              <a:rect b="b" l="l" r="r" t="t"/>
              <a:pathLst>
                <a:path extrusionOk="0" h="1050" w="405">
                  <a:moveTo>
                    <a:pt x="1" y="0"/>
                  </a:moveTo>
                  <a:lnTo>
                    <a:pt x="1" y="817"/>
                  </a:lnTo>
                  <a:lnTo>
                    <a:pt x="404" y="1049"/>
                  </a:lnTo>
                  <a:lnTo>
                    <a:pt x="404" y="227"/>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6617483" y="3881339"/>
              <a:ext cx="47472" cy="124609"/>
            </a:xfrm>
            <a:custGeom>
              <a:rect b="b" l="l" r="r" t="t"/>
              <a:pathLst>
                <a:path extrusionOk="0" h="1050" w="400">
                  <a:moveTo>
                    <a:pt x="1" y="0"/>
                  </a:moveTo>
                  <a:lnTo>
                    <a:pt x="1" y="823"/>
                  </a:lnTo>
                  <a:lnTo>
                    <a:pt x="399" y="1050"/>
                  </a:lnTo>
                  <a:lnTo>
                    <a:pt x="399"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6749807" y="3956105"/>
              <a:ext cx="45098" cy="124727"/>
            </a:xfrm>
            <a:custGeom>
              <a:rect b="b" l="l" r="r" t="t"/>
              <a:pathLst>
                <a:path extrusionOk="0" h="1051" w="380">
                  <a:moveTo>
                    <a:pt x="1" y="1"/>
                  </a:moveTo>
                  <a:lnTo>
                    <a:pt x="1" y="823"/>
                  </a:lnTo>
                  <a:lnTo>
                    <a:pt x="379" y="1050"/>
                  </a:lnTo>
                  <a:lnTo>
                    <a:pt x="37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6682161" y="4041196"/>
              <a:ext cx="48065" cy="122235"/>
            </a:xfrm>
            <a:custGeom>
              <a:rect b="b" l="l" r="r" t="t"/>
              <a:pathLst>
                <a:path extrusionOk="0" h="1030" w="405">
                  <a:moveTo>
                    <a:pt x="1" y="0"/>
                  </a:moveTo>
                  <a:lnTo>
                    <a:pt x="1" y="817"/>
                  </a:lnTo>
                  <a:lnTo>
                    <a:pt x="404" y="1029"/>
                  </a:lnTo>
                  <a:lnTo>
                    <a:pt x="404"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6617483" y="4003457"/>
              <a:ext cx="47472" cy="122235"/>
            </a:xfrm>
            <a:custGeom>
              <a:rect b="b" l="l" r="r" t="t"/>
              <a:pathLst>
                <a:path extrusionOk="0" h="1030" w="400">
                  <a:moveTo>
                    <a:pt x="1" y="0"/>
                  </a:moveTo>
                  <a:lnTo>
                    <a:pt x="1" y="823"/>
                  </a:lnTo>
                  <a:lnTo>
                    <a:pt x="399" y="1030"/>
                  </a:lnTo>
                  <a:lnTo>
                    <a:pt x="399" y="21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6749807" y="4078341"/>
              <a:ext cx="45098" cy="125202"/>
            </a:xfrm>
            <a:custGeom>
              <a:rect b="b" l="l" r="r" t="t"/>
              <a:pathLst>
                <a:path extrusionOk="0" h="1055" w="380">
                  <a:moveTo>
                    <a:pt x="1" y="0"/>
                  </a:moveTo>
                  <a:lnTo>
                    <a:pt x="1" y="822"/>
                  </a:lnTo>
                  <a:lnTo>
                    <a:pt x="379" y="1054"/>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6682161" y="4160940"/>
              <a:ext cx="48065" cy="124609"/>
            </a:xfrm>
            <a:custGeom>
              <a:rect b="b" l="l" r="r" t="t"/>
              <a:pathLst>
                <a:path extrusionOk="0" h="1050" w="405">
                  <a:moveTo>
                    <a:pt x="1" y="0"/>
                  </a:moveTo>
                  <a:lnTo>
                    <a:pt x="1" y="817"/>
                  </a:lnTo>
                  <a:lnTo>
                    <a:pt x="404" y="1049"/>
                  </a:lnTo>
                  <a:lnTo>
                    <a:pt x="404"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6617483" y="4123201"/>
              <a:ext cx="47472" cy="125202"/>
            </a:xfrm>
            <a:custGeom>
              <a:rect b="b" l="l" r="r" t="t"/>
              <a:pathLst>
                <a:path extrusionOk="0" h="1055" w="400">
                  <a:moveTo>
                    <a:pt x="1" y="0"/>
                  </a:moveTo>
                  <a:lnTo>
                    <a:pt x="1" y="823"/>
                  </a:lnTo>
                  <a:lnTo>
                    <a:pt x="399" y="1055"/>
                  </a:lnTo>
                  <a:lnTo>
                    <a:pt x="399"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6749807" y="4200459"/>
              <a:ext cx="45098" cy="122829"/>
            </a:xfrm>
            <a:custGeom>
              <a:rect b="b" l="l" r="r" t="t"/>
              <a:pathLst>
                <a:path extrusionOk="0" h="1035" w="380">
                  <a:moveTo>
                    <a:pt x="1" y="0"/>
                  </a:moveTo>
                  <a:lnTo>
                    <a:pt x="1" y="802"/>
                  </a:lnTo>
                  <a:lnTo>
                    <a:pt x="379" y="1034"/>
                  </a:lnTo>
                  <a:lnTo>
                    <a:pt x="379" y="21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6552923" y="3844194"/>
              <a:ext cx="47353" cy="124609"/>
            </a:xfrm>
            <a:custGeom>
              <a:rect b="b" l="l" r="r" t="t"/>
              <a:pathLst>
                <a:path extrusionOk="0" h="1050" w="399">
                  <a:moveTo>
                    <a:pt x="0" y="1"/>
                  </a:moveTo>
                  <a:lnTo>
                    <a:pt x="0" y="818"/>
                  </a:lnTo>
                  <a:lnTo>
                    <a:pt x="399" y="1050"/>
                  </a:lnTo>
                  <a:lnTo>
                    <a:pt x="399" y="228"/>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6487651" y="3806455"/>
              <a:ext cx="47947" cy="124727"/>
            </a:xfrm>
            <a:custGeom>
              <a:rect b="b" l="l" r="r" t="t"/>
              <a:pathLst>
                <a:path extrusionOk="0" h="1051" w="404">
                  <a:moveTo>
                    <a:pt x="0" y="1"/>
                  </a:moveTo>
                  <a:lnTo>
                    <a:pt x="0" y="823"/>
                  </a:lnTo>
                  <a:lnTo>
                    <a:pt x="404" y="1050"/>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6552923" y="3966311"/>
              <a:ext cx="47353" cy="122235"/>
            </a:xfrm>
            <a:custGeom>
              <a:rect b="b" l="l" r="r" t="t"/>
              <a:pathLst>
                <a:path extrusionOk="0" h="1030" w="399">
                  <a:moveTo>
                    <a:pt x="0" y="1"/>
                  </a:moveTo>
                  <a:lnTo>
                    <a:pt x="0" y="798"/>
                  </a:lnTo>
                  <a:lnTo>
                    <a:pt x="399" y="1030"/>
                  </a:lnTo>
                  <a:lnTo>
                    <a:pt x="399" y="208"/>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6487651" y="3926199"/>
              <a:ext cx="47947" cy="124609"/>
            </a:xfrm>
            <a:custGeom>
              <a:rect b="b" l="l" r="r" t="t"/>
              <a:pathLst>
                <a:path extrusionOk="0" h="1050" w="404">
                  <a:moveTo>
                    <a:pt x="0" y="1"/>
                  </a:moveTo>
                  <a:lnTo>
                    <a:pt x="0" y="823"/>
                  </a:lnTo>
                  <a:lnTo>
                    <a:pt x="404" y="1050"/>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6552923" y="4086055"/>
              <a:ext cx="47353" cy="124609"/>
            </a:xfrm>
            <a:custGeom>
              <a:rect b="b" l="l" r="r" t="t"/>
              <a:pathLst>
                <a:path extrusionOk="0" h="1050" w="399">
                  <a:moveTo>
                    <a:pt x="0" y="1"/>
                  </a:moveTo>
                  <a:lnTo>
                    <a:pt x="0" y="818"/>
                  </a:lnTo>
                  <a:lnTo>
                    <a:pt x="399" y="1050"/>
                  </a:lnTo>
                  <a:lnTo>
                    <a:pt x="399"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6487651" y="4048316"/>
              <a:ext cx="47947" cy="125321"/>
            </a:xfrm>
            <a:custGeom>
              <a:rect b="b" l="l" r="r" t="t"/>
              <a:pathLst>
                <a:path extrusionOk="0" h="1056" w="404">
                  <a:moveTo>
                    <a:pt x="0" y="1"/>
                  </a:moveTo>
                  <a:lnTo>
                    <a:pt x="0" y="823"/>
                  </a:lnTo>
                  <a:lnTo>
                    <a:pt x="404" y="1055"/>
                  </a:lnTo>
                  <a:lnTo>
                    <a:pt x="404" y="233"/>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6422973" y="3769428"/>
              <a:ext cx="44980" cy="122235"/>
            </a:xfrm>
            <a:custGeom>
              <a:rect b="b" l="l" r="r" t="t"/>
              <a:pathLst>
                <a:path extrusionOk="0" h="1030" w="379">
                  <a:moveTo>
                    <a:pt x="0" y="0"/>
                  </a:moveTo>
                  <a:lnTo>
                    <a:pt x="0" y="817"/>
                  </a:lnTo>
                  <a:lnTo>
                    <a:pt x="379" y="1029"/>
                  </a:lnTo>
                  <a:lnTo>
                    <a:pt x="379" y="227"/>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6358294" y="3731689"/>
              <a:ext cx="44980" cy="122235"/>
            </a:xfrm>
            <a:custGeom>
              <a:rect b="b" l="l" r="r" t="t"/>
              <a:pathLst>
                <a:path extrusionOk="0" h="1030" w="379">
                  <a:moveTo>
                    <a:pt x="1" y="0"/>
                  </a:moveTo>
                  <a:lnTo>
                    <a:pt x="1" y="823"/>
                  </a:lnTo>
                  <a:lnTo>
                    <a:pt x="379" y="1029"/>
                  </a:lnTo>
                  <a:lnTo>
                    <a:pt x="379" y="21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6422973" y="3889053"/>
              <a:ext cx="44980" cy="124727"/>
            </a:xfrm>
            <a:custGeom>
              <a:rect b="b" l="l" r="r" t="t"/>
              <a:pathLst>
                <a:path extrusionOk="0" h="1051" w="379">
                  <a:moveTo>
                    <a:pt x="0" y="1"/>
                  </a:moveTo>
                  <a:lnTo>
                    <a:pt x="0" y="818"/>
                  </a:lnTo>
                  <a:lnTo>
                    <a:pt x="379" y="1050"/>
                  </a:lnTo>
                  <a:lnTo>
                    <a:pt x="379" y="228"/>
                  </a:lnTo>
                  <a:lnTo>
                    <a:pt x="0"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6358294" y="3851433"/>
              <a:ext cx="44980" cy="124609"/>
            </a:xfrm>
            <a:custGeom>
              <a:rect b="b" l="l" r="r" t="t"/>
              <a:pathLst>
                <a:path extrusionOk="0" h="1050" w="379">
                  <a:moveTo>
                    <a:pt x="1" y="0"/>
                  </a:moveTo>
                  <a:lnTo>
                    <a:pt x="1" y="822"/>
                  </a:lnTo>
                  <a:lnTo>
                    <a:pt x="379" y="1049"/>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6422973" y="4011289"/>
              <a:ext cx="44980" cy="124609"/>
            </a:xfrm>
            <a:custGeom>
              <a:rect b="b" l="l" r="r" t="t"/>
              <a:pathLst>
                <a:path extrusionOk="0" h="1050" w="379">
                  <a:moveTo>
                    <a:pt x="0" y="0"/>
                  </a:moveTo>
                  <a:lnTo>
                    <a:pt x="0" y="817"/>
                  </a:lnTo>
                  <a:lnTo>
                    <a:pt x="379" y="1049"/>
                  </a:lnTo>
                  <a:lnTo>
                    <a:pt x="379" y="232"/>
                  </a:lnTo>
                  <a:lnTo>
                    <a:pt x="0"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6358294" y="3973551"/>
              <a:ext cx="44980" cy="122235"/>
            </a:xfrm>
            <a:custGeom>
              <a:rect b="b" l="l" r="r" t="t"/>
              <a:pathLst>
                <a:path extrusionOk="0" h="1030" w="379">
                  <a:moveTo>
                    <a:pt x="1" y="0"/>
                  </a:moveTo>
                  <a:lnTo>
                    <a:pt x="1" y="823"/>
                  </a:lnTo>
                  <a:lnTo>
                    <a:pt x="379" y="1029"/>
                  </a:lnTo>
                  <a:lnTo>
                    <a:pt x="379" y="232"/>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6290649" y="3694544"/>
              <a:ext cx="47472" cy="122235"/>
            </a:xfrm>
            <a:custGeom>
              <a:rect b="b" l="l" r="r" t="t"/>
              <a:pathLst>
                <a:path extrusionOk="0" h="1030" w="400">
                  <a:moveTo>
                    <a:pt x="1" y="1"/>
                  </a:moveTo>
                  <a:lnTo>
                    <a:pt x="1" y="798"/>
                  </a:lnTo>
                  <a:lnTo>
                    <a:pt x="399" y="1030"/>
                  </a:lnTo>
                  <a:lnTo>
                    <a:pt x="399" y="207"/>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6225971" y="3654431"/>
              <a:ext cx="47472" cy="124609"/>
            </a:xfrm>
            <a:custGeom>
              <a:rect b="b" l="l" r="r" t="t"/>
              <a:pathLst>
                <a:path extrusionOk="0" h="1050" w="400">
                  <a:moveTo>
                    <a:pt x="1" y="1"/>
                  </a:moveTo>
                  <a:lnTo>
                    <a:pt x="1" y="818"/>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290649" y="3814288"/>
              <a:ext cx="47472" cy="124609"/>
            </a:xfrm>
            <a:custGeom>
              <a:rect b="b" l="l" r="r" t="t"/>
              <a:pathLst>
                <a:path extrusionOk="0" h="1050" w="400">
                  <a:moveTo>
                    <a:pt x="1" y="0"/>
                  </a:moveTo>
                  <a:lnTo>
                    <a:pt x="1" y="818"/>
                  </a:lnTo>
                  <a:lnTo>
                    <a:pt x="399" y="1050"/>
                  </a:lnTo>
                  <a:lnTo>
                    <a:pt x="399" y="227"/>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6225971" y="3776549"/>
              <a:ext cx="47472" cy="124609"/>
            </a:xfrm>
            <a:custGeom>
              <a:rect b="b" l="l" r="r" t="t"/>
              <a:pathLst>
                <a:path extrusionOk="0" h="1050" w="400">
                  <a:moveTo>
                    <a:pt x="1" y="1"/>
                  </a:moveTo>
                  <a:lnTo>
                    <a:pt x="1" y="823"/>
                  </a:lnTo>
                  <a:lnTo>
                    <a:pt x="399" y="1050"/>
                  </a:lnTo>
                  <a:lnTo>
                    <a:pt x="399" y="23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6290649" y="3936405"/>
              <a:ext cx="47472" cy="122235"/>
            </a:xfrm>
            <a:custGeom>
              <a:rect b="b" l="l" r="r" t="t"/>
              <a:pathLst>
                <a:path extrusionOk="0" h="1030" w="400">
                  <a:moveTo>
                    <a:pt x="1" y="0"/>
                  </a:moveTo>
                  <a:lnTo>
                    <a:pt x="1" y="818"/>
                  </a:lnTo>
                  <a:lnTo>
                    <a:pt x="399" y="1030"/>
                  </a:lnTo>
                  <a:lnTo>
                    <a:pt x="399" y="233"/>
                  </a:lnTo>
                  <a:lnTo>
                    <a:pt x="1" y="0"/>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6225971" y="3898666"/>
              <a:ext cx="47472" cy="122235"/>
            </a:xfrm>
            <a:custGeom>
              <a:rect b="b" l="l" r="r" t="t"/>
              <a:pathLst>
                <a:path extrusionOk="0" h="1030" w="400">
                  <a:moveTo>
                    <a:pt x="1" y="1"/>
                  </a:moveTo>
                  <a:lnTo>
                    <a:pt x="1" y="803"/>
                  </a:lnTo>
                  <a:lnTo>
                    <a:pt x="399" y="1030"/>
                  </a:lnTo>
                  <a:lnTo>
                    <a:pt x="399" y="213"/>
                  </a:lnTo>
                  <a:lnTo>
                    <a:pt x="1" y="1"/>
                  </a:lnTo>
                  <a:close/>
                </a:path>
              </a:pathLst>
            </a:custGeom>
            <a:gradFill>
              <a:gsLst>
                <a:gs pos="0">
                  <a:schemeClr val="accent4"/>
                </a:gs>
                <a:gs pos="50000">
                  <a:schemeClr val="accent6"/>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6834898" y="3771802"/>
              <a:ext cx="314383" cy="626248"/>
            </a:xfrm>
            <a:custGeom>
              <a:rect b="b" l="l" r="r" t="t"/>
              <a:pathLst>
                <a:path extrusionOk="0" h="5277" w="2649">
                  <a:moveTo>
                    <a:pt x="2648" y="0"/>
                  </a:moveTo>
                  <a:lnTo>
                    <a:pt x="0" y="1534"/>
                  </a:lnTo>
                  <a:lnTo>
                    <a:pt x="0" y="5277"/>
                  </a:lnTo>
                  <a:lnTo>
                    <a:pt x="2648" y="3763"/>
                  </a:lnTo>
                  <a:lnTo>
                    <a:pt x="2648" y="0"/>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7068927" y="3844194"/>
              <a:ext cx="47353" cy="124609"/>
            </a:xfrm>
            <a:custGeom>
              <a:rect b="b" l="l" r="r" t="t"/>
              <a:pathLst>
                <a:path extrusionOk="0" h="1050" w="399">
                  <a:moveTo>
                    <a:pt x="399" y="1"/>
                  </a:moveTo>
                  <a:lnTo>
                    <a:pt x="0" y="228"/>
                  </a:lnTo>
                  <a:lnTo>
                    <a:pt x="0" y="1050"/>
                  </a:lnTo>
                  <a:lnTo>
                    <a:pt x="399" y="818"/>
                  </a:lnTo>
                  <a:lnTo>
                    <a:pt x="399" y="1"/>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7004248" y="3881339"/>
              <a:ext cx="47472" cy="124609"/>
            </a:xfrm>
            <a:custGeom>
              <a:rect b="b" l="l" r="r" t="t"/>
              <a:pathLst>
                <a:path extrusionOk="0" h="1050" w="400">
                  <a:moveTo>
                    <a:pt x="399" y="0"/>
                  </a:moveTo>
                  <a:lnTo>
                    <a:pt x="1" y="232"/>
                  </a:lnTo>
                  <a:lnTo>
                    <a:pt x="1" y="1050"/>
                  </a:lnTo>
                  <a:lnTo>
                    <a:pt x="399" y="823"/>
                  </a:lnTo>
                  <a:lnTo>
                    <a:pt x="39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7068927" y="3966311"/>
              <a:ext cx="47353" cy="124609"/>
            </a:xfrm>
            <a:custGeom>
              <a:rect b="b" l="l" r="r" t="t"/>
              <a:pathLst>
                <a:path extrusionOk="0" h="1050" w="399">
                  <a:moveTo>
                    <a:pt x="399" y="1"/>
                  </a:moveTo>
                  <a:lnTo>
                    <a:pt x="0" y="233"/>
                  </a:lnTo>
                  <a:lnTo>
                    <a:pt x="0" y="1050"/>
                  </a:lnTo>
                  <a:lnTo>
                    <a:pt x="399" y="818"/>
                  </a:lnTo>
                  <a:lnTo>
                    <a:pt x="399" y="1"/>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7004248" y="4003457"/>
              <a:ext cx="47472" cy="125202"/>
            </a:xfrm>
            <a:custGeom>
              <a:rect b="b" l="l" r="r" t="t"/>
              <a:pathLst>
                <a:path extrusionOk="0" h="1055" w="400">
                  <a:moveTo>
                    <a:pt x="399" y="0"/>
                  </a:moveTo>
                  <a:lnTo>
                    <a:pt x="1" y="233"/>
                  </a:lnTo>
                  <a:lnTo>
                    <a:pt x="1" y="1055"/>
                  </a:lnTo>
                  <a:lnTo>
                    <a:pt x="399" y="823"/>
                  </a:lnTo>
                  <a:lnTo>
                    <a:pt x="39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7068927" y="4088429"/>
              <a:ext cx="47353" cy="122235"/>
            </a:xfrm>
            <a:custGeom>
              <a:rect b="b" l="l" r="r" t="t"/>
              <a:pathLst>
                <a:path extrusionOk="0" h="1030" w="399">
                  <a:moveTo>
                    <a:pt x="399" y="1"/>
                  </a:moveTo>
                  <a:lnTo>
                    <a:pt x="0" y="213"/>
                  </a:lnTo>
                  <a:lnTo>
                    <a:pt x="0" y="1030"/>
                  </a:lnTo>
                  <a:lnTo>
                    <a:pt x="399" y="798"/>
                  </a:lnTo>
                  <a:lnTo>
                    <a:pt x="399" y="1"/>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7004248" y="4125574"/>
              <a:ext cx="47472" cy="122829"/>
            </a:xfrm>
            <a:custGeom>
              <a:rect b="b" l="l" r="r" t="t"/>
              <a:pathLst>
                <a:path extrusionOk="0" h="1035" w="400">
                  <a:moveTo>
                    <a:pt x="399" y="1"/>
                  </a:moveTo>
                  <a:lnTo>
                    <a:pt x="1" y="212"/>
                  </a:lnTo>
                  <a:lnTo>
                    <a:pt x="1" y="1035"/>
                  </a:lnTo>
                  <a:lnTo>
                    <a:pt x="399" y="823"/>
                  </a:lnTo>
                  <a:lnTo>
                    <a:pt x="399" y="1"/>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6939570" y="3921452"/>
              <a:ext cx="45098" cy="122235"/>
            </a:xfrm>
            <a:custGeom>
              <a:rect b="b" l="l" r="r" t="t"/>
              <a:pathLst>
                <a:path extrusionOk="0" h="1030" w="380">
                  <a:moveTo>
                    <a:pt x="379" y="0"/>
                  </a:moveTo>
                  <a:lnTo>
                    <a:pt x="1" y="207"/>
                  </a:lnTo>
                  <a:lnTo>
                    <a:pt x="1" y="1029"/>
                  </a:lnTo>
                  <a:lnTo>
                    <a:pt x="379" y="797"/>
                  </a:lnTo>
                  <a:lnTo>
                    <a:pt x="37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6871924" y="3958597"/>
              <a:ext cx="47472" cy="122235"/>
            </a:xfrm>
            <a:custGeom>
              <a:rect b="b" l="l" r="r" t="t"/>
              <a:pathLst>
                <a:path extrusionOk="0" h="1030" w="400">
                  <a:moveTo>
                    <a:pt x="399" y="0"/>
                  </a:moveTo>
                  <a:lnTo>
                    <a:pt x="1" y="232"/>
                  </a:lnTo>
                  <a:lnTo>
                    <a:pt x="1" y="1029"/>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6939570" y="4041196"/>
              <a:ext cx="45098" cy="124609"/>
            </a:xfrm>
            <a:custGeom>
              <a:rect b="b" l="l" r="r" t="t"/>
              <a:pathLst>
                <a:path extrusionOk="0" h="1050" w="380">
                  <a:moveTo>
                    <a:pt x="379" y="0"/>
                  </a:moveTo>
                  <a:lnTo>
                    <a:pt x="1" y="232"/>
                  </a:lnTo>
                  <a:lnTo>
                    <a:pt x="1" y="1050"/>
                  </a:lnTo>
                  <a:lnTo>
                    <a:pt x="379" y="817"/>
                  </a:lnTo>
                  <a:lnTo>
                    <a:pt x="37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6871924" y="4078341"/>
              <a:ext cx="47472" cy="125202"/>
            </a:xfrm>
            <a:custGeom>
              <a:rect b="b" l="l" r="r" t="t"/>
              <a:pathLst>
                <a:path extrusionOk="0" h="1055" w="400">
                  <a:moveTo>
                    <a:pt x="399" y="0"/>
                  </a:moveTo>
                  <a:lnTo>
                    <a:pt x="1" y="232"/>
                  </a:lnTo>
                  <a:lnTo>
                    <a:pt x="1" y="1054"/>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6939570" y="4163313"/>
              <a:ext cx="45098" cy="122235"/>
            </a:xfrm>
            <a:custGeom>
              <a:rect b="b" l="l" r="r" t="t"/>
              <a:pathLst>
                <a:path extrusionOk="0" h="1030" w="380">
                  <a:moveTo>
                    <a:pt x="379" y="0"/>
                  </a:moveTo>
                  <a:lnTo>
                    <a:pt x="1" y="232"/>
                  </a:lnTo>
                  <a:lnTo>
                    <a:pt x="1" y="1029"/>
                  </a:lnTo>
                  <a:lnTo>
                    <a:pt x="379" y="818"/>
                  </a:lnTo>
                  <a:lnTo>
                    <a:pt x="37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6871924" y="4200459"/>
              <a:ext cx="47472" cy="125202"/>
            </a:xfrm>
            <a:custGeom>
              <a:rect b="b" l="l" r="r" t="t"/>
              <a:pathLst>
                <a:path extrusionOk="0" h="1055" w="400">
                  <a:moveTo>
                    <a:pt x="399" y="0"/>
                  </a:moveTo>
                  <a:lnTo>
                    <a:pt x="1" y="232"/>
                  </a:lnTo>
                  <a:lnTo>
                    <a:pt x="1" y="1054"/>
                  </a:lnTo>
                  <a:lnTo>
                    <a:pt x="399" y="822"/>
                  </a:lnTo>
                  <a:lnTo>
                    <a:pt x="399" y="0"/>
                  </a:lnTo>
                  <a:close/>
                </a:path>
              </a:pathLst>
            </a:custGeom>
            <a:gradFill>
              <a:gsLst>
                <a:gs pos="0">
                  <a:schemeClr val="accent4"/>
                </a:gs>
                <a:gs pos="5000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6188350" y="3399991"/>
              <a:ext cx="960952" cy="553856"/>
            </a:xfrm>
            <a:custGeom>
              <a:rect b="b" l="l" r="r" t="t"/>
              <a:pathLst>
                <a:path extrusionOk="0" h="4667" w="8097">
                  <a:moveTo>
                    <a:pt x="2628" y="1"/>
                  </a:moveTo>
                  <a:lnTo>
                    <a:pt x="0" y="1514"/>
                  </a:lnTo>
                  <a:lnTo>
                    <a:pt x="5448" y="4667"/>
                  </a:lnTo>
                  <a:lnTo>
                    <a:pt x="8096" y="3133"/>
                  </a:lnTo>
                  <a:lnTo>
                    <a:pt x="2628" y="1"/>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6410393" y="3519734"/>
              <a:ext cx="112627" cy="64797"/>
            </a:xfrm>
            <a:custGeom>
              <a:rect b="b" l="l" r="r" t="t"/>
              <a:pathLst>
                <a:path extrusionOk="0" h="546" w="949">
                  <a:moveTo>
                    <a:pt x="465" y="1"/>
                  </a:moveTo>
                  <a:lnTo>
                    <a:pt x="1" y="273"/>
                  </a:lnTo>
                  <a:lnTo>
                    <a:pt x="465" y="545"/>
                  </a:lnTo>
                  <a:lnTo>
                    <a:pt x="949" y="273"/>
                  </a:lnTo>
                  <a:lnTo>
                    <a:pt x="465" y="1"/>
                  </a:ln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6617483" y="3639478"/>
              <a:ext cx="112746" cy="64797"/>
            </a:xfrm>
            <a:custGeom>
              <a:rect b="b" l="l" r="r" t="t"/>
              <a:pathLst>
                <a:path extrusionOk="0" h="546" w="950">
                  <a:moveTo>
                    <a:pt x="485" y="0"/>
                  </a:moveTo>
                  <a:lnTo>
                    <a:pt x="1" y="273"/>
                  </a:lnTo>
                  <a:lnTo>
                    <a:pt x="485" y="545"/>
                  </a:lnTo>
                  <a:lnTo>
                    <a:pt x="949" y="273"/>
                  </a:lnTo>
                  <a:lnTo>
                    <a:pt x="485" y="0"/>
                  </a:ln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6824691" y="3759222"/>
              <a:ext cx="112034" cy="64797"/>
            </a:xfrm>
            <a:custGeom>
              <a:rect b="b" l="l" r="r" t="t"/>
              <a:pathLst>
                <a:path extrusionOk="0" h="546" w="944">
                  <a:moveTo>
                    <a:pt x="485" y="0"/>
                  </a:moveTo>
                  <a:lnTo>
                    <a:pt x="0" y="273"/>
                  </a:lnTo>
                  <a:lnTo>
                    <a:pt x="485" y="545"/>
                  </a:lnTo>
                  <a:lnTo>
                    <a:pt x="944" y="273"/>
                  </a:lnTo>
                  <a:lnTo>
                    <a:pt x="485" y="0"/>
                  </a:ln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6188350" y="2712676"/>
              <a:ext cx="960952" cy="1239916"/>
            </a:xfrm>
            <a:custGeom>
              <a:rect b="b" l="l" r="r" t="t"/>
              <a:pathLst>
                <a:path extrusionOk="0" h="10448" w="8097">
                  <a:moveTo>
                    <a:pt x="2628" y="1"/>
                  </a:moveTo>
                  <a:lnTo>
                    <a:pt x="0" y="1514"/>
                  </a:lnTo>
                  <a:lnTo>
                    <a:pt x="0" y="7295"/>
                  </a:lnTo>
                  <a:lnTo>
                    <a:pt x="5448" y="10448"/>
                  </a:lnTo>
                  <a:lnTo>
                    <a:pt x="8096" y="8909"/>
                  </a:lnTo>
                  <a:lnTo>
                    <a:pt x="8096" y="3154"/>
                  </a:lnTo>
                  <a:lnTo>
                    <a:pt x="2628" y="1"/>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rot="10800000">
              <a:off x="5445290" y="3825035"/>
              <a:ext cx="1135293" cy="846034"/>
            </a:xfrm>
            <a:custGeom>
              <a:rect b="b" l="l" r="r" t="t"/>
              <a:pathLst>
                <a:path extrusionOk="0" h="7129" w="9566">
                  <a:moveTo>
                    <a:pt x="8178" y="0"/>
                  </a:moveTo>
                  <a:lnTo>
                    <a:pt x="1" y="4732"/>
                  </a:lnTo>
                  <a:lnTo>
                    <a:pt x="1" y="6326"/>
                  </a:lnTo>
                  <a:lnTo>
                    <a:pt x="1388" y="7128"/>
                  </a:lnTo>
                  <a:lnTo>
                    <a:pt x="9565" y="2397"/>
                  </a:lnTo>
                  <a:lnTo>
                    <a:pt x="9565" y="798"/>
                  </a:lnTo>
                  <a:lnTo>
                    <a:pt x="8178" y="0"/>
                  </a:lnTo>
                  <a:close/>
                </a:path>
              </a:pathLst>
            </a:custGeom>
            <a:gradFill>
              <a:gsLst>
                <a:gs pos="0">
                  <a:schemeClr val="accent6">
                    <a:alpha val="36160"/>
                  </a:schemeClr>
                </a:gs>
                <a:gs pos="34000">
                  <a:srgbClr val="4CEEFD">
                    <a:alpha val="37647"/>
                    <a:alpha val="36160"/>
                  </a:srgbClr>
                </a:gs>
                <a:gs pos="100000">
                  <a:srgbClr val="4CEEFD">
                    <a:alpha val="0"/>
                    <a:alpha val="3616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3"/>
          <p:cNvSpPr txBox="1"/>
          <p:nvPr>
            <p:ph type="ctrTitle"/>
          </p:nvPr>
        </p:nvSpPr>
        <p:spPr>
          <a:xfrm>
            <a:off x="720000" y="1397475"/>
            <a:ext cx="3843900" cy="15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Drivers of HDB Resale Price</a:t>
            </a:r>
            <a:endParaRPr/>
          </a:p>
        </p:txBody>
      </p:sp>
      <p:sp>
        <p:nvSpPr>
          <p:cNvPr id="456" name="Google Shape;456;p33"/>
          <p:cNvSpPr txBox="1"/>
          <p:nvPr/>
        </p:nvSpPr>
        <p:spPr>
          <a:xfrm>
            <a:off x="860100" y="3107575"/>
            <a:ext cx="31596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By -Shreyas (U2121341J), </a:t>
            </a:r>
            <a:endParaRPr sz="16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       Lee Bohua (U2122595D) , </a:t>
            </a:r>
            <a:endParaRPr sz="1600">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solidFill>
                  <a:schemeClr val="lt1"/>
                </a:solidFill>
                <a:latin typeface="Roboto"/>
                <a:ea typeface="Roboto"/>
                <a:cs typeface="Roboto"/>
                <a:sym typeface="Roboto"/>
              </a:rPr>
              <a:t>       Kim Seo Jin (U2122248G)</a:t>
            </a:r>
            <a:endParaRPr sz="16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2"/>
          <p:cNvSpPr txBox="1"/>
          <p:nvPr>
            <p:ph type="title"/>
          </p:nvPr>
        </p:nvSpPr>
        <p:spPr>
          <a:xfrm>
            <a:off x="2202450" y="529325"/>
            <a:ext cx="4739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CHANGING NAMES</a:t>
            </a:r>
            <a:endParaRPr/>
          </a:p>
        </p:txBody>
      </p:sp>
      <p:sp>
        <p:nvSpPr>
          <p:cNvPr id="714" name="Google Shape;714;p42"/>
          <p:cNvSpPr txBox="1"/>
          <p:nvPr>
            <p:ph idx="4294967295" type="subTitle"/>
          </p:nvPr>
        </p:nvSpPr>
        <p:spPr>
          <a:xfrm>
            <a:off x="6235650" y="1681400"/>
            <a:ext cx="2302800" cy="887400"/>
          </a:xfrm>
          <a:prstGeom prst="rect">
            <a:avLst/>
          </a:prstGeom>
          <a:solidFill>
            <a:srgbClr val="797FA2">
              <a:alpha val="379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a:t>Renamed flat model duplicates as some are not being built anymore</a:t>
            </a:r>
            <a:endParaRPr/>
          </a:p>
        </p:txBody>
      </p:sp>
      <p:pic>
        <p:nvPicPr>
          <p:cNvPr id="715" name="Google Shape;715;p42"/>
          <p:cNvPicPr preferRelativeResize="0"/>
          <p:nvPr/>
        </p:nvPicPr>
        <p:blipFill>
          <a:blip r:embed="rId3">
            <a:alphaModFix/>
          </a:blip>
          <a:stretch>
            <a:fillRect/>
          </a:stretch>
        </p:blipFill>
        <p:spPr>
          <a:xfrm>
            <a:off x="342175" y="1381350"/>
            <a:ext cx="5745725" cy="3025900"/>
          </a:xfrm>
          <a:prstGeom prst="rect">
            <a:avLst/>
          </a:prstGeom>
          <a:noFill/>
          <a:ln>
            <a:noFill/>
          </a:ln>
          <a:effectLst>
            <a:outerShdw rotWithShape="0" algn="bl">
              <a:srgbClr val="000000"/>
            </a:outerShdw>
          </a:effectLst>
        </p:spPr>
      </p:pic>
      <p:sp>
        <p:nvSpPr>
          <p:cNvPr id="716" name="Google Shape;716;p42"/>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 - CHANGING NAMES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43"/>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 - CHANGING NAMES</a:t>
            </a:r>
            <a:endParaRPr>
              <a:latin typeface="Roboto"/>
              <a:ea typeface="Roboto"/>
              <a:cs typeface="Roboto"/>
              <a:sym typeface="Roboto"/>
            </a:endParaRPr>
          </a:p>
        </p:txBody>
      </p:sp>
      <p:pic>
        <p:nvPicPr>
          <p:cNvPr id="722" name="Google Shape;722;p43"/>
          <p:cNvPicPr preferRelativeResize="0"/>
          <p:nvPr/>
        </p:nvPicPr>
        <p:blipFill>
          <a:blip r:embed="rId3">
            <a:alphaModFix/>
          </a:blip>
          <a:stretch>
            <a:fillRect/>
          </a:stretch>
        </p:blipFill>
        <p:spPr>
          <a:xfrm>
            <a:off x="1582805" y="1346380"/>
            <a:ext cx="4547074" cy="1528986"/>
          </a:xfrm>
          <a:prstGeom prst="rect">
            <a:avLst/>
          </a:prstGeom>
          <a:noFill/>
          <a:ln>
            <a:noFill/>
          </a:ln>
        </p:spPr>
      </p:pic>
      <p:pic>
        <p:nvPicPr>
          <p:cNvPr id="723" name="Google Shape;723;p43"/>
          <p:cNvPicPr preferRelativeResize="0"/>
          <p:nvPr/>
        </p:nvPicPr>
        <p:blipFill>
          <a:blip r:embed="rId4">
            <a:alphaModFix/>
          </a:blip>
          <a:stretch>
            <a:fillRect/>
          </a:stretch>
        </p:blipFill>
        <p:spPr>
          <a:xfrm>
            <a:off x="1412797" y="3290455"/>
            <a:ext cx="5096231" cy="1119020"/>
          </a:xfrm>
          <a:prstGeom prst="rect">
            <a:avLst/>
          </a:prstGeom>
          <a:noFill/>
          <a:ln>
            <a:noFill/>
          </a:ln>
        </p:spPr>
      </p:pic>
      <p:sp>
        <p:nvSpPr>
          <p:cNvPr id="724" name="Google Shape;724;p43"/>
          <p:cNvSpPr/>
          <p:nvPr/>
        </p:nvSpPr>
        <p:spPr>
          <a:xfrm rot="4513198">
            <a:off x="6215957" y="2691789"/>
            <a:ext cx="599744" cy="597868"/>
          </a:xfrm>
          <a:prstGeom prst="curvedDownArrow">
            <a:avLst>
              <a:gd fmla="val 25000" name="adj1"/>
              <a:gd fmla="val 50000" name="adj2"/>
              <a:gd fmla="val 25000" name="adj3"/>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txBox="1"/>
          <p:nvPr/>
        </p:nvSpPr>
        <p:spPr>
          <a:xfrm>
            <a:off x="1491450" y="1006925"/>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highlight>
                  <a:srgbClr val="E9EEF1"/>
                </a:highlight>
                <a:latin typeface="Roboto"/>
                <a:ea typeface="Roboto"/>
                <a:cs typeface="Roboto"/>
                <a:sym typeface="Roboto"/>
              </a:rPr>
              <a:t>BEFORE</a:t>
            </a:r>
            <a:endParaRPr b="1">
              <a:solidFill>
                <a:srgbClr val="FF0000"/>
              </a:solidFill>
              <a:highlight>
                <a:srgbClr val="E9EEF1"/>
              </a:highlight>
              <a:latin typeface="Roboto"/>
              <a:ea typeface="Roboto"/>
              <a:cs typeface="Roboto"/>
              <a:sym typeface="Roboto"/>
            </a:endParaRPr>
          </a:p>
        </p:txBody>
      </p:sp>
      <p:sp>
        <p:nvSpPr>
          <p:cNvPr id="726" name="Google Shape;726;p43"/>
          <p:cNvSpPr txBox="1"/>
          <p:nvPr/>
        </p:nvSpPr>
        <p:spPr>
          <a:xfrm>
            <a:off x="1308700" y="2954291"/>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highlight>
                  <a:srgbClr val="E9EEF1"/>
                </a:highlight>
                <a:latin typeface="Roboto"/>
                <a:ea typeface="Roboto"/>
                <a:cs typeface="Roboto"/>
                <a:sym typeface="Roboto"/>
              </a:rPr>
              <a:t>AFTER</a:t>
            </a:r>
            <a:endParaRPr b="1">
              <a:solidFill>
                <a:srgbClr val="6AA84F"/>
              </a:solidFill>
              <a:highlight>
                <a:srgbClr val="E9EEF1"/>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4"/>
          <p:cNvSpPr txBox="1"/>
          <p:nvPr>
            <p:ph type="title"/>
          </p:nvPr>
        </p:nvSpPr>
        <p:spPr>
          <a:xfrm>
            <a:off x="2202450" y="529325"/>
            <a:ext cx="4739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ADJUSTING RESALE PRICES</a:t>
            </a:r>
            <a:endParaRPr/>
          </a:p>
        </p:txBody>
      </p:sp>
      <p:sp>
        <p:nvSpPr>
          <p:cNvPr id="732" name="Google Shape;732;p44"/>
          <p:cNvSpPr txBox="1"/>
          <p:nvPr>
            <p:ph idx="4294967295" type="subTitle"/>
          </p:nvPr>
        </p:nvSpPr>
        <p:spPr>
          <a:xfrm>
            <a:off x="4093925" y="3059450"/>
            <a:ext cx="3954900" cy="1080300"/>
          </a:xfrm>
          <a:prstGeom prst="rect">
            <a:avLst/>
          </a:prstGeom>
          <a:solidFill>
            <a:srgbClr val="797FA2">
              <a:alpha val="37990"/>
            </a:srgbClr>
          </a:solidFill>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Adjusted according to CPI rates with </a:t>
            </a:r>
            <a:r>
              <a:rPr lang="en"/>
              <a:t>reference</a:t>
            </a:r>
            <a:r>
              <a:rPr lang="en"/>
              <a:t> to 2019 from singstat.gov.sg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Converted to month to datetime format</a:t>
            </a:r>
            <a:endParaRPr/>
          </a:p>
        </p:txBody>
      </p:sp>
      <p:pic>
        <p:nvPicPr>
          <p:cNvPr id="733" name="Google Shape;733;p44"/>
          <p:cNvPicPr preferRelativeResize="0"/>
          <p:nvPr/>
        </p:nvPicPr>
        <p:blipFill>
          <a:blip r:embed="rId3">
            <a:alphaModFix/>
          </a:blip>
          <a:stretch>
            <a:fillRect/>
          </a:stretch>
        </p:blipFill>
        <p:spPr>
          <a:xfrm>
            <a:off x="1509900" y="1441147"/>
            <a:ext cx="1443250" cy="2698600"/>
          </a:xfrm>
          <a:prstGeom prst="rect">
            <a:avLst/>
          </a:prstGeom>
          <a:noFill/>
          <a:ln>
            <a:noFill/>
          </a:ln>
        </p:spPr>
      </p:pic>
      <p:pic>
        <p:nvPicPr>
          <p:cNvPr id="734" name="Google Shape;734;p44"/>
          <p:cNvPicPr preferRelativeResize="0"/>
          <p:nvPr/>
        </p:nvPicPr>
        <p:blipFill>
          <a:blip r:embed="rId4">
            <a:alphaModFix/>
          </a:blip>
          <a:stretch>
            <a:fillRect/>
          </a:stretch>
        </p:blipFill>
        <p:spPr>
          <a:xfrm>
            <a:off x="3105175" y="1562146"/>
            <a:ext cx="4638675" cy="723900"/>
          </a:xfrm>
          <a:prstGeom prst="rect">
            <a:avLst/>
          </a:prstGeom>
          <a:noFill/>
          <a:ln>
            <a:noFill/>
          </a:ln>
        </p:spPr>
      </p:pic>
      <p:sp>
        <p:nvSpPr>
          <p:cNvPr id="735" name="Google Shape;735;p44"/>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 - ADJUSTING RESALE PRICES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45"/>
          <p:cNvSpPr txBox="1"/>
          <p:nvPr>
            <p:ph idx="4294967295" type="subTitle"/>
          </p:nvPr>
        </p:nvSpPr>
        <p:spPr>
          <a:xfrm>
            <a:off x="5921350" y="1603500"/>
            <a:ext cx="2351700" cy="1936500"/>
          </a:xfrm>
          <a:prstGeom prst="rect">
            <a:avLst/>
          </a:prstGeom>
          <a:solidFill>
            <a:srgbClr val="797FA2">
              <a:alpha val="37990"/>
            </a:srgbClr>
          </a:solidFill>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Created a new column called the real price which is price after inflation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Had to remove rows with march from our housing dataset</a:t>
            </a:r>
            <a:endParaRPr/>
          </a:p>
        </p:txBody>
      </p:sp>
      <p:pic>
        <p:nvPicPr>
          <p:cNvPr id="741" name="Google Shape;741;p45"/>
          <p:cNvPicPr preferRelativeResize="0"/>
          <p:nvPr/>
        </p:nvPicPr>
        <p:blipFill>
          <a:blip r:embed="rId3">
            <a:alphaModFix/>
          </a:blip>
          <a:stretch>
            <a:fillRect/>
          </a:stretch>
        </p:blipFill>
        <p:spPr>
          <a:xfrm>
            <a:off x="672175" y="1614000"/>
            <a:ext cx="4718550" cy="1298225"/>
          </a:xfrm>
          <a:prstGeom prst="rect">
            <a:avLst/>
          </a:prstGeom>
          <a:noFill/>
          <a:ln>
            <a:noFill/>
          </a:ln>
        </p:spPr>
      </p:pic>
      <p:pic>
        <p:nvPicPr>
          <p:cNvPr id="742" name="Google Shape;742;p45"/>
          <p:cNvPicPr preferRelativeResize="0"/>
          <p:nvPr/>
        </p:nvPicPr>
        <p:blipFill>
          <a:blip r:embed="rId4">
            <a:alphaModFix/>
          </a:blip>
          <a:stretch>
            <a:fillRect/>
          </a:stretch>
        </p:blipFill>
        <p:spPr>
          <a:xfrm>
            <a:off x="551850" y="3111850"/>
            <a:ext cx="5176549" cy="222075"/>
          </a:xfrm>
          <a:prstGeom prst="rect">
            <a:avLst/>
          </a:prstGeom>
          <a:noFill/>
          <a:ln>
            <a:noFill/>
          </a:ln>
        </p:spPr>
      </p:pic>
      <p:sp>
        <p:nvSpPr>
          <p:cNvPr id="743" name="Google Shape;743;p45"/>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a:t>
            </a:r>
            <a:r>
              <a:rPr lang="en" sz="1500">
                <a:solidFill>
                  <a:schemeClr val="lt1"/>
                </a:solidFill>
                <a:latin typeface="Teko"/>
                <a:ea typeface="Teko"/>
                <a:cs typeface="Teko"/>
                <a:sym typeface="Teko"/>
              </a:rPr>
              <a:t> - ADJUSTING RESALE PRICES</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46"/>
          <p:cNvSpPr txBox="1"/>
          <p:nvPr>
            <p:ph idx="4294967295" type="subTitle"/>
          </p:nvPr>
        </p:nvSpPr>
        <p:spPr>
          <a:xfrm>
            <a:off x="2291025" y="587700"/>
            <a:ext cx="4206900" cy="475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600"/>
              <a:t>Information on Dataset after Data Cleaning</a:t>
            </a:r>
            <a:endParaRPr b="1" sz="1600"/>
          </a:p>
        </p:txBody>
      </p:sp>
      <p:pic>
        <p:nvPicPr>
          <p:cNvPr id="749" name="Google Shape;749;p46"/>
          <p:cNvPicPr preferRelativeResize="0"/>
          <p:nvPr/>
        </p:nvPicPr>
        <p:blipFill>
          <a:blip r:embed="rId3">
            <a:alphaModFix/>
          </a:blip>
          <a:stretch>
            <a:fillRect/>
          </a:stretch>
        </p:blipFill>
        <p:spPr>
          <a:xfrm>
            <a:off x="2184675" y="1170025"/>
            <a:ext cx="4419600" cy="3343275"/>
          </a:xfrm>
          <a:prstGeom prst="rect">
            <a:avLst/>
          </a:prstGeom>
          <a:noFill/>
          <a:ln>
            <a:noFill/>
          </a:ln>
        </p:spPr>
      </p:pic>
      <p:sp>
        <p:nvSpPr>
          <p:cNvPr id="750" name="Google Shape;750;p46"/>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a:t>
            </a:r>
            <a:r>
              <a:rPr lang="en" sz="1500">
                <a:solidFill>
                  <a:schemeClr val="lt1"/>
                </a:solidFill>
                <a:latin typeface="Teko"/>
                <a:ea typeface="Teko"/>
                <a:cs typeface="Teko"/>
                <a:sym typeface="Teko"/>
              </a:rPr>
              <a:t> - ADJUSTING RESALE PRICES</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7"/>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756" name="Google Shape;756;p47"/>
          <p:cNvSpPr txBox="1"/>
          <p:nvPr>
            <p:ph idx="1" type="subTitle"/>
          </p:nvPr>
        </p:nvSpPr>
        <p:spPr>
          <a:xfrm>
            <a:off x="5566600" y="1647248"/>
            <a:ext cx="2555700" cy="1261200"/>
          </a:xfrm>
          <a:prstGeom prst="rect">
            <a:avLst/>
          </a:prstGeom>
          <a:solidFill>
            <a:srgbClr val="797FA2">
              <a:alpha val="379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differentiated numerical and categorical variables in </a:t>
            </a:r>
            <a:r>
              <a:rPr lang="en"/>
              <a:t>resale_total dataset into separate datasets</a:t>
            </a:r>
            <a:endParaRPr/>
          </a:p>
        </p:txBody>
      </p:sp>
      <p:pic>
        <p:nvPicPr>
          <p:cNvPr id="757" name="Google Shape;757;p47"/>
          <p:cNvPicPr preferRelativeResize="0"/>
          <p:nvPr/>
        </p:nvPicPr>
        <p:blipFill rotWithShape="1">
          <a:blip r:embed="rId3">
            <a:alphaModFix/>
          </a:blip>
          <a:srcRect b="0" l="13659" r="0" t="0"/>
          <a:stretch/>
        </p:blipFill>
        <p:spPr>
          <a:xfrm>
            <a:off x="1284375" y="1396963"/>
            <a:ext cx="3946001" cy="2908375"/>
          </a:xfrm>
          <a:prstGeom prst="rect">
            <a:avLst/>
          </a:prstGeom>
          <a:noFill/>
          <a:ln>
            <a:noFill/>
          </a:ln>
        </p:spPr>
      </p:pic>
      <p:sp>
        <p:nvSpPr>
          <p:cNvPr id="758" name="Google Shape;758;p47"/>
          <p:cNvSpPr txBox="1"/>
          <p:nvPr/>
        </p:nvSpPr>
        <p:spPr>
          <a:xfrm>
            <a:off x="0" y="4781675"/>
            <a:ext cx="1857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48"/>
          <p:cNvPicPr preferRelativeResize="0"/>
          <p:nvPr/>
        </p:nvPicPr>
        <p:blipFill>
          <a:blip r:embed="rId3">
            <a:alphaModFix/>
          </a:blip>
          <a:stretch>
            <a:fillRect/>
          </a:stretch>
        </p:blipFill>
        <p:spPr>
          <a:xfrm>
            <a:off x="725250" y="1340450"/>
            <a:ext cx="4970025" cy="3098676"/>
          </a:xfrm>
          <a:prstGeom prst="rect">
            <a:avLst/>
          </a:prstGeom>
          <a:noFill/>
          <a:ln>
            <a:noFill/>
          </a:ln>
        </p:spPr>
      </p:pic>
      <p:sp>
        <p:nvSpPr>
          <p:cNvPr id="764" name="Google Shape;764;p48"/>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
        <p:nvSpPr>
          <p:cNvPr id="765" name="Google Shape;765;p48"/>
          <p:cNvSpPr txBox="1"/>
          <p:nvPr/>
        </p:nvSpPr>
        <p:spPr>
          <a:xfrm>
            <a:off x="6045725" y="2270400"/>
            <a:ext cx="2291400" cy="10467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The variables ‘town’, ‘flat_type’, ‘storey_range’ and ‘flat_model’ are in the </a:t>
            </a:r>
            <a:r>
              <a:rPr lang="en">
                <a:solidFill>
                  <a:srgbClr val="FFFFFF"/>
                </a:solidFill>
                <a:latin typeface="Roboto"/>
                <a:ea typeface="Roboto"/>
                <a:cs typeface="Roboto"/>
                <a:sym typeface="Roboto"/>
              </a:rPr>
              <a:t>categorical</a:t>
            </a:r>
            <a:r>
              <a:rPr lang="en">
                <a:solidFill>
                  <a:srgbClr val="FFFFFF"/>
                </a:solidFill>
                <a:latin typeface="Roboto"/>
                <a:ea typeface="Roboto"/>
                <a:cs typeface="Roboto"/>
                <a:sym typeface="Roboto"/>
              </a:rPr>
              <a:t> dataset.</a:t>
            </a:r>
            <a:endParaRPr>
              <a:solidFill>
                <a:srgbClr val="FFFFFF"/>
              </a:solidFill>
              <a:latin typeface="Roboto"/>
              <a:ea typeface="Roboto"/>
              <a:cs typeface="Roboto"/>
              <a:sym typeface="Roboto"/>
            </a:endParaRPr>
          </a:p>
        </p:txBody>
      </p:sp>
      <p:sp>
        <p:nvSpPr>
          <p:cNvPr id="766" name="Google Shape;766;p48"/>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CATEGORICAL VARIABLES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 name="Shape 770"/>
        <p:cNvGrpSpPr/>
        <p:nvPr/>
      </p:nvGrpSpPr>
      <p:grpSpPr>
        <a:xfrm>
          <a:off x="0" y="0"/>
          <a:ext cx="0" cy="0"/>
          <a:chOff x="0" y="0"/>
          <a:chExt cx="0" cy="0"/>
        </a:xfrm>
      </p:grpSpPr>
      <p:pic>
        <p:nvPicPr>
          <p:cNvPr id="771" name="Google Shape;771;p49"/>
          <p:cNvPicPr preferRelativeResize="0"/>
          <p:nvPr/>
        </p:nvPicPr>
        <p:blipFill>
          <a:blip r:embed="rId3">
            <a:alphaModFix/>
          </a:blip>
          <a:stretch>
            <a:fillRect/>
          </a:stretch>
        </p:blipFill>
        <p:spPr>
          <a:xfrm>
            <a:off x="725250" y="1340450"/>
            <a:ext cx="4970025" cy="3098676"/>
          </a:xfrm>
          <a:prstGeom prst="rect">
            <a:avLst/>
          </a:prstGeom>
          <a:noFill/>
          <a:ln>
            <a:noFill/>
          </a:ln>
        </p:spPr>
      </p:pic>
      <p:sp>
        <p:nvSpPr>
          <p:cNvPr id="772" name="Google Shape;772;p49"/>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
        <p:nvSpPr>
          <p:cNvPr id="773" name="Google Shape;773;p49"/>
          <p:cNvSpPr txBox="1"/>
          <p:nvPr/>
        </p:nvSpPr>
        <p:spPr>
          <a:xfrm>
            <a:off x="6060050" y="1890750"/>
            <a:ext cx="2291400" cy="21240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First, we made a separate dataset named resaleCat_data containing the categorical variables only.</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We then fixed the data types of extracted variables ‘category’.</a:t>
            </a:r>
            <a:endParaRPr>
              <a:solidFill>
                <a:srgbClr val="FFFFFF"/>
              </a:solidFill>
              <a:latin typeface="Roboto"/>
              <a:ea typeface="Roboto"/>
              <a:cs typeface="Roboto"/>
              <a:sym typeface="Roboto"/>
            </a:endParaRPr>
          </a:p>
        </p:txBody>
      </p:sp>
      <p:sp>
        <p:nvSpPr>
          <p:cNvPr id="774" name="Google Shape;774;p49"/>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CATEGORICAL VARIABLES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8" name="Shape 778"/>
        <p:cNvGrpSpPr/>
        <p:nvPr/>
      </p:nvGrpSpPr>
      <p:grpSpPr>
        <a:xfrm>
          <a:off x="0" y="0"/>
          <a:ext cx="0" cy="0"/>
          <a:chOff x="0" y="0"/>
          <a:chExt cx="0" cy="0"/>
        </a:xfrm>
      </p:grpSpPr>
      <p:pic>
        <p:nvPicPr>
          <p:cNvPr id="779" name="Google Shape;779;p50"/>
          <p:cNvPicPr preferRelativeResize="0"/>
          <p:nvPr/>
        </p:nvPicPr>
        <p:blipFill rotWithShape="1">
          <a:blip r:embed="rId3">
            <a:alphaModFix/>
          </a:blip>
          <a:srcRect b="0" l="0" r="4997" t="0"/>
          <a:stretch/>
        </p:blipFill>
        <p:spPr>
          <a:xfrm>
            <a:off x="1411775" y="450775"/>
            <a:ext cx="2953151" cy="2003375"/>
          </a:xfrm>
          <a:prstGeom prst="rect">
            <a:avLst/>
          </a:prstGeom>
          <a:noFill/>
          <a:ln>
            <a:noFill/>
          </a:ln>
        </p:spPr>
      </p:pic>
      <p:sp>
        <p:nvSpPr>
          <p:cNvPr id="780" name="Google Shape;780;p50"/>
          <p:cNvSpPr txBox="1"/>
          <p:nvPr/>
        </p:nvSpPr>
        <p:spPr>
          <a:xfrm>
            <a:off x="1049200" y="2756238"/>
            <a:ext cx="3678300" cy="1693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From the describe table, ‘</a:t>
            </a:r>
            <a:r>
              <a:rPr b="1" i="1" lang="en">
                <a:solidFill>
                  <a:srgbClr val="FFFFFF"/>
                </a:solidFill>
                <a:latin typeface="Roboto"/>
                <a:ea typeface="Roboto"/>
                <a:cs typeface="Roboto"/>
                <a:sym typeface="Roboto"/>
              </a:rPr>
              <a:t>town’</a:t>
            </a:r>
            <a:r>
              <a:rPr lang="en">
                <a:solidFill>
                  <a:srgbClr val="FFFFFF"/>
                </a:solidFill>
                <a:latin typeface="Roboto"/>
                <a:ea typeface="Roboto"/>
                <a:cs typeface="Roboto"/>
                <a:sym typeface="Roboto"/>
              </a:rPr>
              <a:t> has the highest number of level as a categorical variable, with total value of 27.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This means ‘</a:t>
            </a:r>
            <a:r>
              <a:rPr b="1" i="1" lang="en">
                <a:solidFill>
                  <a:srgbClr val="FFFFFF"/>
                </a:solidFill>
                <a:latin typeface="Roboto"/>
                <a:ea typeface="Roboto"/>
                <a:cs typeface="Roboto"/>
                <a:sym typeface="Roboto"/>
              </a:rPr>
              <a:t>town’</a:t>
            </a:r>
            <a:r>
              <a:rPr lang="en">
                <a:solidFill>
                  <a:srgbClr val="FFFFFF"/>
                </a:solidFill>
                <a:latin typeface="Roboto"/>
                <a:ea typeface="Roboto"/>
                <a:cs typeface="Roboto"/>
                <a:sym typeface="Roboto"/>
              </a:rPr>
              <a:t> has most number of unique items, its count being 27.</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781" name="Google Shape;781;p50"/>
          <p:cNvPicPr preferRelativeResize="0"/>
          <p:nvPr/>
        </p:nvPicPr>
        <p:blipFill>
          <a:blip r:embed="rId4">
            <a:alphaModFix/>
          </a:blip>
          <a:stretch>
            <a:fillRect/>
          </a:stretch>
        </p:blipFill>
        <p:spPr>
          <a:xfrm>
            <a:off x="5054675" y="509475"/>
            <a:ext cx="2518776" cy="3821098"/>
          </a:xfrm>
          <a:prstGeom prst="rect">
            <a:avLst/>
          </a:prstGeom>
          <a:noFill/>
          <a:ln>
            <a:noFill/>
          </a:ln>
        </p:spPr>
      </p:pic>
      <p:sp>
        <p:nvSpPr>
          <p:cNvPr id="782" name="Google Shape;782;p50"/>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51"/>
          <p:cNvPicPr preferRelativeResize="0"/>
          <p:nvPr/>
        </p:nvPicPr>
        <p:blipFill>
          <a:blip r:embed="rId3">
            <a:alphaModFix/>
          </a:blip>
          <a:stretch>
            <a:fillRect/>
          </a:stretch>
        </p:blipFill>
        <p:spPr>
          <a:xfrm>
            <a:off x="889975" y="393625"/>
            <a:ext cx="1982975" cy="1982975"/>
          </a:xfrm>
          <a:prstGeom prst="rect">
            <a:avLst/>
          </a:prstGeom>
          <a:noFill/>
          <a:ln>
            <a:noFill/>
          </a:ln>
        </p:spPr>
      </p:pic>
      <p:pic>
        <p:nvPicPr>
          <p:cNvPr id="788" name="Google Shape;788;p51"/>
          <p:cNvPicPr preferRelativeResize="0"/>
          <p:nvPr/>
        </p:nvPicPr>
        <p:blipFill>
          <a:blip r:embed="rId4">
            <a:alphaModFix/>
          </a:blip>
          <a:stretch>
            <a:fillRect/>
          </a:stretch>
        </p:blipFill>
        <p:spPr>
          <a:xfrm>
            <a:off x="3149088" y="393613"/>
            <a:ext cx="1982975" cy="1983000"/>
          </a:xfrm>
          <a:prstGeom prst="rect">
            <a:avLst/>
          </a:prstGeom>
          <a:noFill/>
          <a:ln>
            <a:noFill/>
          </a:ln>
        </p:spPr>
      </p:pic>
      <p:pic>
        <p:nvPicPr>
          <p:cNvPr id="789" name="Google Shape;789;p51"/>
          <p:cNvPicPr preferRelativeResize="0"/>
          <p:nvPr/>
        </p:nvPicPr>
        <p:blipFill>
          <a:blip r:embed="rId5">
            <a:alphaModFix/>
          </a:blip>
          <a:stretch>
            <a:fillRect/>
          </a:stretch>
        </p:blipFill>
        <p:spPr>
          <a:xfrm>
            <a:off x="889975" y="2515275"/>
            <a:ext cx="1982975" cy="1982975"/>
          </a:xfrm>
          <a:prstGeom prst="rect">
            <a:avLst/>
          </a:prstGeom>
          <a:noFill/>
          <a:ln>
            <a:noFill/>
          </a:ln>
        </p:spPr>
      </p:pic>
      <p:pic>
        <p:nvPicPr>
          <p:cNvPr id="790" name="Google Shape;790;p51"/>
          <p:cNvPicPr preferRelativeResize="0"/>
          <p:nvPr/>
        </p:nvPicPr>
        <p:blipFill>
          <a:blip r:embed="rId6">
            <a:alphaModFix/>
          </a:blip>
          <a:stretch>
            <a:fillRect/>
          </a:stretch>
        </p:blipFill>
        <p:spPr>
          <a:xfrm>
            <a:off x="3134700" y="2493650"/>
            <a:ext cx="2011725" cy="2004601"/>
          </a:xfrm>
          <a:prstGeom prst="rect">
            <a:avLst/>
          </a:prstGeom>
          <a:noFill/>
          <a:ln>
            <a:noFill/>
          </a:ln>
        </p:spPr>
      </p:pic>
      <p:sp>
        <p:nvSpPr>
          <p:cNvPr id="791" name="Google Shape;791;p51"/>
          <p:cNvSpPr txBox="1"/>
          <p:nvPr/>
        </p:nvSpPr>
        <p:spPr>
          <a:xfrm>
            <a:off x="1622050" y="1185013"/>
            <a:ext cx="699600" cy="400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95168"/>
                </a:solidFill>
                <a:latin typeface="Roboto"/>
                <a:ea typeface="Roboto"/>
                <a:cs typeface="Roboto"/>
                <a:sym typeface="Roboto"/>
              </a:rPr>
              <a:t>TOWN</a:t>
            </a:r>
            <a:endParaRPr b="1">
              <a:solidFill>
                <a:srgbClr val="395168"/>
              </a:solidFill>
              <a:latin typeface="Roboto"/>
              <a:ea typeface="Roboto"/>
              <a:cs typeface="Roboto"/>
              <a:sym typeface="Roboto"/>
            </a:endParaRPr>
          </a:p>
        </p:txBody>
      </p:sp>
      <p:sp>
        <p:nvSpPr>
          <p:cNvPr id="792" name="Google Shape;792;p51"/>
          <p:cNvSpPr txBox="1"/>
          <p:nvPr/>
        </p:nvSpPr>
        <p:spPr>
          <a:xfrm>
            <a:off x="3951225" y="1077325"/>
            <a:ext cx="699600" cy="615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95168"/>
                </a:solidFill>
                <a:latin typeface="Roboto"/>
                <a:ea typeface="Roboto"/>
                <a:cs typeface="Roboto"/>
                <a:sym typeface="Roboto"/>
              </a:rPr>
              <a:t>FLAT TYPE</a:t>
            </a:r>
            <a:endParaRPr b="1">
              <a:solidFill>
                <a:srgbClr val="395168"/>
              </a:solidFill>
              <a:latin typeface="Roboto"/>
              <a:ea typeface="Roboto"/>
              <a:cs typeface="Roboto"/>
              <a:sym typeface="Roboto"/>
            </a:endParaRPr>
          </a:p>
        </p:txBody>
      </p:sp>
      <p:sp>
        <p:nvSpPr>
          <p:cNvPr id="793" name="Google Shape;793;p51"/>
          <p:cNvSpPr txBox="1"/>
          <p:nvPr/>
        </p:nvSpPr>
        <p:spPr>
          <a:xfrm>
            <a:off x="1501450" y="3243725"/>
            <a:ext cx="886500" cy="615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95168"/>
                </a:solidFill>
                <a:latin typeface="Roboto"/>
                <a:ea typeface="Roboto"/>
                <a:cs typeface="Roboto"/>
                <a:sym typeface="Roboto"/>
              </a:rPr>
              <a:t>STOREY</a:t>
            </a:r>
            <a:endParaRPr b="1">
              <a:solidFill>
                <a:srgbClr val="395168"/>
              </a:solidFill>
              <a:latin typeface="Roboto"/>
              <a:ea typeface="Roboto"/>
              <a:cs typeface="Roboto"/>
              <a:sym typeface="Roboto"/>
            </a:endParaRPr>
          </a:p>
          <a:p>
            <a:pPr indent="0" lvl="0" marL="0" rtl="0" algn="l">
              <a:spcBef>
                <a:spcPts val="0"/>
              </a:spcBef>
              <a:spcAft>
                <a:spcPts val="0"/>
              </a:spcAft>
              <a:buNone/>
            </a:pPr>
            <a:r>
              <a:rPr b="1" lang="en">
                <a:solidFill>
                  <a:srgbClr val="395168"/>
                </a:solidFill>
                <a:latin typeface="Roboto"/>
                <a:ea typeface="Roboto"/>
                <a:cs typeface="Roboto"/>
                <a:sym typeface="Roboto"/>
              </a:rPr>
              <a:t>RANGE</a:t>
            </a:r>
            <a:r>
              <a:rPr b="1" lang="en">
                <a:solidFill>
                  <a:srgbClr val="395168"/>
                </a:solidFill>
                <a:latin typeface="Roboto"/>
                <a:ea typeface="Roboto"/>
                <a:cs typeface="Roboto"/>
                <a:sym typeface="Roboto"/>
              </a:rPr>
              <a:t> </a:t>
            </a:r>
            <a:endParaRPr b="1">
              <a:solidFill>
                <a:srgbClr val="395168"/>
              </a:solidFill>
              <a:latin typeface="Roboto"/>
              <a:ea typeface="Roboto"/>
              <a:cs typeface="Roboto"/>
              <a:sym typeface="Roboto"/>
            </a:endParaRPr>
          </a:p>
        </p:txBody>
      </p:sp>
      <p:sp>
        <p:nvSpPr>
          <p:cNvPr id="794" name="Google Shape;794;p51"/>
          <p:cNvSpPr txBox="1"/>
          <p:nvPr/>
        </p:nvSpPr>
        <p:spPr>
          <a:xfrm>
            <a:off x="3978650" y="3188150"/>
            <a:ext cx="699600" cy="615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95168"/>
                </a:solidFill>
                <a:latin typeface="Roboto"/>
                <a:ea typeface="Roboto"/>
                <a:cs typeface="Roboto"/>
                <a:sym typeface="Roboto"/>
              </a:rPr>
              <a:t>FLAT LEVEL</a:t>
            </a:r>
            <a:endParaRPr b="1">
              <a:solidFill>
                <a:srgbClr val="395168"/>
              </a:solidFill>
              <a:latin typeface="Roboto"/>
              <a:ea typeface="Roboto"/>
              <a:cs typeface="Roboto"/>
              <a:sym typeface="Roboto"/>
            </a:endParaRPr>
          </a:p>
        </p:txBody>
      </p:sp>
      <p:sp>
        <p:nvSpPr>
          <p:cNvPr id="795" name="Google Shape;795;p51"/>
          <p:cNvSpPr txBox="1"/>
          <p:nvPr/>
        </p:nvSpPr>
        <p:spPr>
          <a:xfrm>
            <a:off x="5566150" y="1649825"/>
            <a:ext cx="2592300" cy="1693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Using the catplot, we can roughly gauge the distribution of data across the levels.</a:t>
            </a:r>
            <a:endParaRPr>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Generally, all variables are represented well, sorted by levels.</a:t>
            </a:r>
            <a:endParaRPr>
              <a:solidFill>
                <a:srgbClr val="FFFFFF"/>
              </a:solidFill>
              <a:latin typeface="Roboto"/>
              <a:ea typeface="Roboto"/>
              <a:cs typeface="Roboto"/>
              <a:sym typeface="Roboto"/>
            </a:endParaRPr>
          </a:p>
        </p:txBody>
      </p:sp>
      <p:sp>
        <p:nvSpPr>
          <p:cNvPr id="796" name="Google Shape;796;p51"/>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cxnSp>
        <p:nvCxnSpPr>
          <p:cNvPr id="461" name="Google Shape;461;p34"/>
          <p:cNvCxnSpPr>
            <a:stCxn id="462" idx="3"/>
            <a:endCxn id="463" idx="1"/>
          </p:cNvCxnSpPr>
          <p:nvPr/>
        </p:nvCxnSpPr>
        <p:spPr>
          <a:xfrm>
            <a:off x="5590066" y="2732500"/>
            <a:ext cx="1251300" cy="0"/>
          </a:xfrm>
          <a:prstGeom prst="straightConnector1">
            <a:avLst/>
          </a:prstGeom>
          <a:noFill/>
          <a:ln cap="flat" cmpd="sng" w="19050">
            <a:solidFill>
              <a:schemeClr val="accent5"/>
            </a:solidFill>
            <a:prstDash val="solid"/>
            <a:round/>
            <a:headEnd len="med" w="med" type="none"/>
            <a:tailEnd len="med" w="med" type="none"/>
          </a:ln>
        </p:spPr>
      </p:cxnSp>
      <p:sp>
        <p:nvSpPr>
          <p:cNvPr id="464" name="Google Shape;464;p34"/>
          <p:cNvSpPr/>
          <p:nvPr/>
        </p:nvSpPr>
        <p:spPr>
          <a:xfrm>
            <a:off x="1930900"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3567733"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a:off x="5204566"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a:off x="6841400"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 name="Google Shape;466;p34"/>
          <p:cNvCxnSpPr>
            <a:stCxn id="465" idx="3"/>
            <a:endCxn id="462" idx="1"/>
          </p:cNvCxnSpPr>
          <p:nvPr/>
        </p:nvCxnSpPr>
        <p:spPr>
          <a:xfrm>
            <a:off x="3953233" y="2732500"/>
            <a:ext cx="1251300" cy="0"/>
          </a:xfrm>
          <a:prstGeom prst="straightConnector1">
            <a:avLst/>
          </a:prstGeom>
          <a:noFill/>
          <a:ln cap="flat" cmpd="sng" w="19050">
            <a:solidFill>
              <a:schemeClr val="accent5"/>
            </a:solidFill>
            <a:prstDash val="solid"/>
            <a:round/>
            <a:headEnd len="med" w="med" type="none"/>
            <a:tailEnd len="med" w="med" type="none"/>
          </a:ln>
        </p:spPr>
      </p:cxnSp>
      <p:cxnSp>
        <p:nvCxnSpPr>
          <p:cNvPr id="467" name="Google Shape;467;p34"/>
          <p:cNvCxnSpPr>
            <a:stCxn id="464" idx="3"/>
            <a:endCxn id="465" idx="1"/>
          </p:cNvCxnSpPr>
          <p:nvPr/>
        </p:nvCxnSpPr>
        <p:spPr>
          <a:xfrm>
            <a:off x="2316400" y="2732500"/>
            <a:ext cx="1251300" cy="0"/>
          </a:xfrm>
          <a:prstGeom prst="straightConnector1">
            <a:avLst/>
          </a:prstGeom>
          <a:noFill/>
          <a:ln cap="flat" cmpd="sng" w="19050">
            <a:solidFill>
              <a:schemeClr val="accent5"/>
            </a:solidFill>
            <a:prstDash val="solid"/>
            <a:round/>
            <a:headEnd len="med" w="med" type="none"/>
            <a:tailEnd len="med" w="med" type="none"/>
          </a:ln>
        </p:spPr>
      </p:cxnSp>
      <p:sp>
        <p:nvSpPr>
          <p:cNvPr id="468" name="Google Shape;468;p34"/>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69" name="Google Shape;469;p34"/>
          <p:cNvSpPr txBox="1"/>
          <p:nvPr/>
        </p:nvSpPr>
        <p:spPr>
          <a:xfrm>
            <a:off x="1490800"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01</a:t>
            </a:r>
            <a:endParaRPr sz="3400">
              <a:solidFill>
                <a:schemeClr val="lt1"/>
              </a:solidFill>
              <a:latin typeface="Teko"/>
              <a:ea typeface="Teko"/>
              <a:cs typeface="Teko"/>
              <a:sym typeface="Teko"/>
            </a:endParaRPr>
          </a:p>
        </p:txBody>
      </p:sp>
      <p:sp>
        <p:nvSpPr>
          <p:cNvPr id="470" name="Google Shape;470;p34"/>
          <p:cNvSpPr txBox="1"/>
          <p:nvPr/>
        </p:nvSpPr>
        <p:spPr>
          <a:xfrm>
            <a:off x="14386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Problem </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Definition</a:t>
            </a:r>
            <a:endParaRPr>
              <a:solidFill>
                <a:schemeClr val="lt1"/>
              </a:solidFill>
              <a:latin typeface="Roboto"/>
              <a:ea typeface="Roboto"/>
              <a:cs typeface="Roboto"/>
              <a:sym typeface="Roboto"/>
            </a:endParaRPr>
          </a:p>
        </p:txBody>
      </p:sp>
      <p:sp>
        <p:nvSpPr>
          <p:cNvPr id="471" name="Google Shape;471;p34"/>
          <p:cNvSpPr txBox="1"/>
          <p:nvPr/>
        </p:nvSpPr>
        <p:spPr>
          <a:xfrm>
            <a:off x="3127633"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02</a:t>
            </a:r>
            <a:endParaRPr sz="3400">
              <a:solidFill>
                <a:schemeClr val="lt1"/>
              </a:solidFill>
              <a:latin typeface="Teko"/>
              <a:ea typeface="Teko"/>
              <a:cs typeface="Teko"/>
              <a:sym typeface="Teko"/>
            </a:endParaRPr>
          </a:p>
        </p:txBody>
      </p:sp>
      <p:sp>
        <p:nvSpPr>
          <p:cNvPr id="472" name="Google Shape;472;p34"/>
          <p:cNvSpPr txBox="1"/>
          <p:nvPr/>
        </p:nvSpPr>
        <p:spPr>
          <a:xfrm>
            <a:off x="30754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Exploratory</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Data</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Analysis</a:t>
            </a:r>
            <a:endParaRPr>
              <a:solidFill>
                <a:schemeClr val="lt1"/>
              </a:solidFill>
              <a:latin typeface="Roboto"/>
              <a:ea typeface="Roboto"/>
              <a:cs typeface="Roboto"/>
              <a:sym typeface="Roboto"/>
            </a:endParaRPr>
          </a:p>
        </p:txBody>
      </p:sp>
      <p:sp>
        <p:nvSpPr>
          <p:cNvPr id="473" name="Google Shape;473;p34"/>
          <p:cNvSpPr txBox="1"/>
          <p:nvPr/>
        </p:nvSpPr>
        <p:spPr>
          <a:xfrm>
            <a:off x="63491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Overall</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Insights</a:t>
            </a:r>
            <a:endParaRPr>
              <a:solidFill>
                <a:schemeClr val="lt1"/>
              </a:solidFill>
              <a:latin typeface="Roboto"/>
              <a:ea typeface="Roboto"/>
              <a:cs typeface="Roboto"/>
              <a:sym typeface="Roboto"/>
            </a:endParaRPr>
          </a:p>
        </p:txBody>
      </p:sp>
      <p:sp>
        <p:nvSpPr>
          <p:cNvPr id="474" name="Google Shape;474;p34"/>
          <p:cNvSpPr txBox="1"/>
          <p:nvPr/>
        </p:nvSpPr>
        <p:spPr>
          <a:xfrm>
            <a:off x="6401300"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04</a:t>
            </a:r>
            <a:endParaRPr sz="3400">
              <a:solidFill>
                <a:schemeClr val="lt1"/>
              </a:solidFill>
              <a:latin typeface="Teko"/>
              <a:ea typeface="Teko"/>
              <a:cs typeface="Teko"/>
              <a:sym typeface="Teko"/>
            </a:endParaRPr>
          </a:p>
        </p:txBody>
      </p:sp>
      <p:sp>
        <p:nvSpPr>
          <p:cNvPr id="475" name="Google Shape;475;p34"/>
          <p:cNvSpPr txBox="1"/>
          <p:nvPr/>
        </p:nvSpPr>
        <p:spPr>
          <a:xfrm>
            <a:off x="4764466"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03</a:t>
            </a:r>
            <a:endParaRPr sz="3400">
              <a:solidFill>
                <a:schemeClr val="lt1"/>
              </a:solidFill>
              <a:latin typeface="Teko"/>
              <a:ea typeface="Teko"/>
              <a:cs typeface="Teko"/>
              <a:sym typeface="Teko"/>
            </a:endParaRPr>
          </a:p>
        </p:txBody>
      </p:sp>
      <p:sp>
        <p:nvSpPr>
          <p:cNvPr id="476" name="Google Shape;476;p34"/>
          <p:cNvSpPr txBox="1"/>
          <p:nvPr/>
        </p:nvSpPr>
        <p:spPr>
          <a:xfrm>
            <a:off x="47122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Model</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Training</a:t>
            </a:r>
            <a:endParaRPr>
              <a:solidFill>
                <a:schemeClr val="lt1"/>
              </a:solidFill>
              <a:latin typeface="Roboto"/>
              <a:ea typeface="Roboto"/>
              <a:cs typeface="Roboto"/>
              <a:sym typeface="Roboto"/>
            </a:endParaRPr>
          </a:p>
        </p:txBody>
      </p:sp>
      <p:grpSp>
        <p:nvGrpSpPr>
          <p:cNvPr id="477" name="Google Shape;477;p34"/>
          <p:cNvGrpSpPr/>
          <p:nvPr/>
        </p:nvGrpSpPr>
        <p:grpSpPr>
          <a:xfrm>
            <a:off x="1769438" y="2512045"/>
            <a:ext cx="708423" cy="440897"/>
            <a:chOff x="1769440" y="2512045"/>
            <a:chExt cx="708423" cy="440897"/>
          </a:xfrm>
        </p:grpSpPr>
        <p:sp>
          <p:nvSpPr>
            <p:cNvPr id="478" name="Google Shape;478;p34"/>
            <p:cNvSpPr/>
            <p:nvPr/>
          </p:nvSpPr>
          <p:spPr>
            <a:xfrm>
              <a:off x="1963193"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2121065"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2231011"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1769440"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4"/>
          <p:cNvGrpSpPr/>
          <p:nvPr/>
        </p:nvGrpSpPr>
        <p:grpSpPr>
          <a:xfrm>
            <a:off x="6679938" y="2512045"/>
            <a:ext cx="708423" cy="440897"/>
            <a:chOff x="5028953" y="2512045"/>
            <a:chExt cx="708423" cy="440897"/>
          </a:xfrm>
        </p:grpSpPr>
        <p:sp>
          <p:nvSpPr>
            <p:cNvPr id="483" name="Google Shape;483;p34"/>
            <p:cNvSpPr/>
            <p:nvPr/>
          </p:nvSpPr>
          <p:spPr>
            <a:xfrm>
              <a:off x="5222706"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5380577"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5490523"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5028953"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4"/>
          <p:cNvGrpSpPr/>
          <p:nvPr/>
        </p:nvGrpSpPr>
        <p:grpSpPr>
          <a:xfrm>
            <a:off x="5043105" y="2512045"/>
            <a:ext cx="708423" cy="440897"/>
            <a:chOff x="5003028" y="2512045"/>
            <a:chExt cx="708423" cy="440897"/>
          </a:xfrm>
        </p:grpSpPr>
        <p:sp>
          <p:nvSpPr>
            <p:cNvPr id="488" name="Google Shape;488;p34"/>
            <p:cNvSpPr/>
            <p:nvPr/>
          </p:nvSpPr>
          <p:spPr>
            <a:xfrm>
              <a:off x="5196781"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5354652"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5464598"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5003028"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4"/>
          <p:cNvGrpSpPr/>
          <p:nvPr/>
        </p:nvGrpSpPr>
        <p:grpSpPr>
          <a:xfrm>
            <a:off x="3406272" y="2512045"/>
            <a:ext cx="708423" cy="440897"/>
            <a:chOff x="5035265" y="2512045"/>
            <a:chExt cx="708423" cy="440897"/>
          </a:xfrm>
        </p:grpSpPr>
        <p:sp>
          <p:nvSpPr>
            <p:cNvPr id="493" name="Google Shape;493;p34"/>
            <p:cNvSpPr/>
            <p:nvPr/>
          </p:nvSpPr>
          <p:spPr>
            <a:xfrm>
              <a:off x="5229018"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5386890"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5496836"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5035265"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34"/>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TABLE OF CONTENTS</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52"/>
          <p:cNvPicPr preferRelativeResize="0"/>
          <p:nvPr/>
        </p:nvPicPr>
        <p:blipFill>
          <a:blip r:embed="rId3">
            <a:alphaModFix/>
          </a:blip>
          <a:stretch>
            <a:fillRect/>
          </a:stretch>
        </p:blipFill>
        <p:spPr>
          <a:xfrm>
            <a:off x="754286" y="672600"/>
            <a:ext cx="2521155" cy="1702210"/>
          </a:xfrm>
          <a:prstGeom prst="rect">
            <a:avLst/>
          </a:prstGeom>
          <a:noFill/>
          <a:ln>
            <a:noFill/>
          </a:ln>
        </p:spPr>
      </p:pic>
      <p:pic>
        <p:nvPicPr>
          <p:cNvPr id="802" name="Google Shape;802;p52"/>
          <p:cNvPicPr preferRelativeResize="0"/>
          <p:nvPr/>
        </p:nvPicPr>
        <p:blipFill>
          <a:blip r:embed="rId4">
            <a:alphaModFix/>
          </a:blip>
          <a:stretch>
            <a:fillRect/>
          </a:stretch>
        </p:blipFill>
        <p:spPr>
          <a:xfrm>
            <a:off x="3594165" y="672600"/>
            <a:ext cx="2514111" cy="1702211"/>
          </a:xfrm>
          <a:prstGeom prst="rect">
            <a:avLst/>
          </a:prstGeom>
          <a:noFill/>
          <a:ln>
            <a:noFill/>
          </a:ln>
        </p:spPr>
      </p:pic>
      <p:pic>
        <p:nvPicPr>
          <p:cNvPr id="803" name="Google Shape;803;p52"/>
          <p:cNvPicPr preferRelativeResize="0"/>
          <p:nvPr/>
        </p:nvPicPr>
        <p:blipFill>
          <a:blip r:embed="rId5">
            <a:alphaModFix/>
          </a:blip>
          <a:stretch>
            <a:fillRect/>
          </a:stretch>
        </p:blipFill>
        <p:spPr>
          <a:xfrm>
            <a:off x="754250" y="2758125"/>
            <a:ext cx="2482499" cy="1538740"/>
          </a:xfrm>
          <a:prstGeom prst="rect">
            <a:avLst/>
          </a:prstGeom>
          <a:noFill/>
          <a:ln>
            <a:noFill/>
          </a:ln>
        </p:spPr>
      </p:pic>
      <p:pic>
        <p:nvPicPr>
          <p:cNvPr id="804" name="Google Shape;804;p52"/>
          <p:cNvPicPr preferRelativeResize="0"/>
          <p:nvPr/>
        </p:nvPicPr>
        <p:blipFill>
          <a:blip r:embed="rId6">
            <a:alphaModFix/>
          </a:blip>
          <a:stretch>
            <a:fillRect/>
          </a:stretch>
        </p:blipFill>
        <p:spPr>
          <a:xfrm>
            <a:off x="3517628" y="2695369"/>
            <a:ext cx="2482488" cy="1664255"/>
          </a:xfrm>
          <a:prstGeom prst="rect">
            <a:avLst/>
          </a:prstGeom>
          <a:noFill/>
          <a:ln>
            <a:noFill/>
          </a:ln>
        </p:spPr>
      </p:pic>
      <p:sp>
        <p:nvSpPr>
          <p:cNvPr id="805" name="Google Shape;805;p52"/>
          <p:cNvSpPr txBox="1"/>
          <p:nvPr/>
        </p:nvSpPr>
        <p:spPr>
          <a:xfrm>
            <a:off x="6380200" y="1479800"/>
            <a:ext cx="2085900" cy="1908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A strong increase trend of resale price with increase in storey range and flat model.</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highest variation in resale price is caused by storey range.</a:t>
            </a:r>
            <a:endParaRPr>
              <a:solidFill>
                <a:srgbClr val="FFFFFF"/>
              </a:solidFill>
              <a:latin typeface="Roboto"/>
              <a:ea typeface="Roboto"/>
              <a:cs typeface="Roboto"/>
              <a:sym typeface="Roboto"/>
            </a:endParaRPr>
          </a:p>
        </p:txBody>
      </p:sp>
      <p:sp>
        <p:nvSpPr>
          <p:cNvPr id="806" name="Google Shape;806;p52"/>
          <p:cNvSpPr txBox="1"/>
          <p:nvPr/>
        </p:nvSpPr>
        <p:spPr>
          <a:xfrm>
            <a:off x="1671100" y="668613"/>
            <a:ext cx="699600" cy="400200"/>
          </a:xfrm>
          <a:prstGeom prst="rect">
            <a:avLst/>
          </a:prstGeom>
          <a:solidFill>
            <a:srgbClr val="797FA2">
              <a:alpha val="139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95168"/>
                </a:solidFill>
                <a:latin typeface="Roboto"/>
                <a:ea typeface="Roboto"/>
                <a:cs typeface="Roboto"/>
                <a:sym typeface="Roboto"/>
              </a:rPr>
              <a:t>TOWN</a:t>
            </a:r>
            <a:endParaRPr b="1">
              <a:solidFill>
                <a:srgbClr val="395168"/>
              </a:solidFill>
              <a:latin typeface="Roboto"/>
              <a:ea typeface="Roboto"/>
              <a:cs typeface="Roboto"/>
              <a:sym typeface="Roboto"/>
            </a:endParaRPr>
          </a:p>
        </p:txBody>
      </p:sp>
      <p:sp>
        <p:nvSpPr>
          <p:cNvPr id="807" name="Google Shape;807;p52"/>
          <p:cNvSpPr txBox="1"/>
          <p:nvPr/>
        </p:nvSpPr>
        <p:spPr>
          <a:xfrm>
            <a:off x="4302450" y="668625"/>
            <a:ext cx="1178700" cy="400200"/>
          </a:xfrm>
          <a:prstGeom prst="rect">
            <a:avLst/>
          </a:prstGeom>
          <a:solidFill>
            <a:srgbClr val="797FA2">
              <a:alpha val="139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95168"/>
                </a:solidFill>
                <a:latin typeface="Roboto"/>
                <a:ea typeface="Roboto"/>
                <a:cs typeface="Roboto"/>
                <a:sym typeface="Roboto"/>
              </a:rPr>
              <a:t>FLAT TYPE</a:t>
            </a:r>
            <a:endParaRPr b="1">
              <a:solidFill>
                <a:srgbClr val="395168"/>
              </a:solidFill>
              <a:latin typeface="Roboto"/>
              <a:ea typeface="Roboto"/>
              <a:cs typeface="Roboto"/>
              <a:sym typeface="Roboto"/>
            </a:endParaRPr>
          </a:p>
        </p:txBody>
      </p:sp>
      <p:sp>
        <p:nvSpPr>
          <p:cNvPr id="808" name="Google Shape;808;p52"/>
          <p:cNvSpPr txBox="1"/>
          <p:nvPr/>
        </p:nvSpPr>
        <p:spPr>
          <a:xfrm>
            <a:off x="1344675" y="2763250"/>
            <a:ext cx="1531500" cy="400200"/>
          </a:xfrm>
          <a:prstGeom prst="rect">
            <a:avLst/>
          </a:prstGeom>
          <a:solidFill>
            <a:srgbClr val="797FA2">
              <a:alpha val="1397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95168"/>
                </a:solidFill>
                <a:latin typeface="Roboto"/>
                <a:ea typeface="Roboto"/>
                <a:cs typeface="Roboto"/>
                <a:sym typeface="Roboto"/>
              </a:rPr>
              <a:t>STOREY RANGE </a:t>
            </a:r>
            <a:endParaRPr b="1">
              <a:solidFill>
                <a:srgbClr val="395168"/>
              </a:solidFill>
              <a:latin typeface="Roboto"/>
              <a:ea typeface="Roboto"/>
              <a:cs typeface="Roboto"/>
              <a:sym typeface="Roboto"/>
            </a:endParaRPr>
          </a:p>
        </p:txBody>
      </p:sp>
      <p:sp>
        <p:nvSpPr>
          <p:cNvPr id="809" name="Google Shape;809;p52"/>
          <p:cNvSpPr txBox="1"/>
          <p:nvPr/>
        </p:nvSpPr>
        <p:spPr>
          <a:xfrm>
            <a:off x="4247400" y="2695375"/>
            <a:ext cx="1178700" cy="400200"/>
          </a:xfrm>
          <a:prstGeom prst="rect">
            <a:avLst/>
          </a:prstGeom>
          <a:solidFill>
            <a:srgbClr val="797FA2">
              <a:alpha val="1397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395168"/>
                </a:solidFill>
                <a:latin typeface="Roboto"/>
                <a:ea typeface="Roboto"/>
                <a:cs typeface="Roboto"/>
                <a:sym typeface="Roboto"/>
              </a:rPr>
              <a:t>FLAT LEVEL</a:t>
            </a:r>
            <a:endParaRPr b="1">
              <a:solidFill>
                <a:srgbClr val="395168"/>
              </a:solidFill>
              <a:latin typeface="Roboto"/>
              <a:ea typeface="Roboto"/>
              <a:cs typeface="Roboto"/>
              <a:sym typeface="Roboto"/>
            </a:endParaRPr>
          </a:p>
        </p:txBody>
      </p:sp>
      <p:sp>
        <p:nvSpPr>
          <p:cNvPr id="810" name="Google Shape;810;p52"/>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4" name="Shape 814"/>
        <p:cNvGrpSpPr/>
        <p:nvPr/>
      </p:nvGrpSpPr>
      <p:grpSpPr>
        <a:xfrm>
          <a:off x="0" y="0"/>
          <a:ext cx="0" cy="0"/>
          <a:chOff x="0" y="0"/>
          <a:chExt cx="0" cy="0"/>
        </a:xfrm>
      </p:grpSpPr>
      <p:sp>
        <p:nvSpPr>
          <p:cNvPr id="815" name="Google Shape;815;p53"/>
          <p:cNvSpPr txBox="1"/>
          <p:nvPr/>
        </p:nvSpPr>
        <p:spPr>
          <a:xfrm>
            <a:off x="24125" y="4781675"/>
            <a:ext cx="468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EXPLORATORY DATA ANALYSIS - CATEGORICAL VARIABLES (OBSERVATION)</a:t>
            </a:r>
            <a:endParaRPr>
              <a:latin typeface="Roboto"/>
              <a:ea typeface="Roboto"/>
              <a:cs typeface="Roboto"/>
              <a:sym typeface="Roboto"/>
            </a:endParaRPr>
          </a:p>
        </p:txBody>
      </p:sp>
      <p:sp>
        <p:nvSpPr>
          <p:cNvPr id="816" name="Google Shape;816;p53"/>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OBSERVATION</a:t>
            </a:r>
            <a:endParaRPr/>
          </a:p>
        </p:txBody>
      </p:sp>
      <p:sp>
        <p:nvSpPr>
          <p:cNvPr id="817" name="Google Shape;817;p53"/>
          <p:cNvSpPr txBox="1"/>
          <p:nvPr/>
        </p:nvSpPr>
        <p:spPr>
          <a:xfrm>
            <a:off x="1199950" y="1354550"/>
            <a:ext cx="6663000" cy="23397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Which variables would help us predict ‘Resale Price’ in this dataset?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a:t>
            </a:r>
            <a:r>
              <a:rPr b="1" i="1" lang="en">
                <a:solidFill>
                  <a:srgbClr val="FFFFFF"/>
                </a:solidFill>
              </a:rPr>
              <a:t>Storey range</a:t>
            </a:r>
            <a:r>
              <a:rPr b="1" lang="en">
                <a:solidFill>
                  <a:srgbClr val="FFFFFF"/>
                </a:solidFill>
              </a:rPr>
              <a:t>’ and ‘</a:t>
            </a:r>
            <a:r>
              <a:rPr b="1" i="1" lang="en">
                <a:solidFill>
                  <a:srgbClr val="FFFFFF"/>
                </a:solidFill>
              </a:rPr>
              <a:t>Flat level</a:t>
            </a:r>
            <a:r>
              <a:rPr lang="en">
                <a:solidFill>
                  <a:srgbClr val="FFFFFF"/>
                </a:solidFill>
              </a:rPr>
              <a:t>: Very Important variables as they have highest variation in ‘Resale price’ boxplots across categorical levels.</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a:t>
            </a:r>
            <a:r>
              <a:rPr b="1" i="1" lang="en">
                <a:solidFill>
                  <a:srgbClr val="FFFFFF"/>
                </a:solidFill>
              </a:rPr>
              <a:t>Flat type</a:t>
            </a:r>
            <a:r>
              <a:rPr b="1" lang="en">
                <a:solidFill>
                  <a:srgbClr val="FFFFFF"/>
                </a:solidFill>
              </a:rPr>
              <a:t>’</a:t>
            </a:r>
            <a:r>
              <a:rPr lang="en">
                <a:solidFill>
                  <a:srgbClr val="FFFFFF"/>
                </a:solidFill>
              </a:rPr>
              <a:t>: Moderately important variables as there are quite variations in ‘Resale price’ boxplots across categorical levels.</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a:t>
            </a:r>
            <a:r>
              <a:rPr b="1" i="1" lang="en">
                <a:solidFill>
                  <a:srgbClr val="FFFFFF"/>
                </a:solidFill>
              </a:rPr>
              <a:t>Town</a:t>
            </a:r>
            <a:r>
              <a:rPr b="1" lang="en">
                <a:solidFill>
                  <a:srgbClr val="FFFFFF"/>
                </a:solidFill>
              </a:rPr>
              <a:t>’</a:t>
            </a:r>
            <a:r>
              <a:rPr lang="en">
                <a:solidFill>
                  <a:srgbClr val="FFFFFF"/>
                </a:solidFill>
              </a:rPr>
              <a:t>: Not clear if it is an important variable as there isn’t much variation in ‘Resale price’ boxplots across categorical levels.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500"/>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1" name="Shape 821"/>
        <p:cNvGrpSpPr/>
        <p:nvPr/>
      </p:nvGrpSpPr>
      <p:grpSpPr>
        <a:xfrm>
          <a:off x="0" y="0"/>
          <a:ext cx="0" cy="0"/>
          <a:chOff x="0" y="0"/>
          <a:chExt cx="0" cy="0"/>
        </a:xfrm>
      </p:grpSpPr>
      <p:sp>
        <p:nvSpPr>
          <p:cNvPr id="822" name="Google Shape;822;p54"/>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23" name="Google Shape;823;p54"/>
          <p:cNvPicPr preferRelativeResize="0"/>
          <p:nvPr/>
        </p:nvPicPr>
        <p:blipFill rotWithShape="1">
          <a:blip r:embed="rId3">
            <a:alphaModFix/>
          </a:blip>
          <a:srcRect b="0" l="0" r="53757" t="27357"/>
          <a:stretch/>
        </p:blipFill>
        <p:spPr>
          <a:xfrm>
            <a:off x="1105858" y="1717390"/>
            <a:ext cx="3299548" cy="1087055"/>
          </a:xfrm>
          <a:prstGeom prst="rect">
            <a:avLst/>
          </a:prstGeom>
          <a:noFill/>
          <a:ln>
            <a:noFill/>
          </a:ln>
        </p:spPr>
      </p:pic>
      <p:sp>
        <p:nvSpPr>
          <p:cNvPr id="824" name="Google Shape;824;p54"/>
          <p:cNvSpPr txBox="1"/>
          <p:nvPr/>
        </p:nvSpPr>
        <p:spPr>
          <a:xfrm>
            <a:off x="5080475" y="1441250"/>
            <a:ext cx="2993400" cy="2986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Next, we extracted the numerical variables from the resale_total dataset into new dataset named resaleNum_data.</a:t>
            </a:r>
            <a:r>
              <a:rPr lang="en">
                <a:solidFill>
                  <a:srgbClr val="FFFFFF"/>
                </a:solidFill>
              </a:rPr>
              <a:t>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From the describe table, we can observe ‘floor area in square metre’ has greatest standard deviation, indicating the datas are more spread out, and ‘lease commence date’ has lowest standard deviation, indicating data are more clustered to the mean</a:t>
            </a:r>
            <a:endParaRPr>
              <a:solidFill>
                <a:srgbClr val="FFFFFF"/>
              </a:solidFill>
            </a:endParaRPr>
          </a:p>
        </p:txBody>
      </p:sp>
      <p:pic>
        <p:nvPicPr>
          <p:cNvPr id="825" name="Google Shape;825;p54"/>
          <p:cNvPicPr preferRelativeResize="0"/>
          <p:nvPr/>
        </p:nvPicPr>
        <p:blipFill>
          <a:blip r:embed="rId4">
            <a:alphaModFix/>
          </a:blip>
          <a:stretch>
            <a:fillRect/>
          </a:stretch>
        </p:blipFill>
        <p:spPr>
          <a:xfrm>
            <a:off x="1073110" y="2909729"/>
            <a:ext cx="3365043" cy="1711719"/>
          </a:xfrm>
          <a:prstGeom prst="rect">
            <a:avLst/>
          </a:prstGeom>
          <a:noFill/>
          <a:ln>
            <a:noFill/>
          </a:ln>
        </p:spPr>
      </p:pic>
      <p:pic>
        <p:nvPicPr>
          <p:cNvPr id="826" name="Google Shape;826;p54"/>
          <p:cNvPicPr preferRelativeResize="0"/>
          <p:nvPr/>
        </p:nvPicPr>
        <p:blipFill>
          <a:blip r:embed="rId5">
            <a:alphaModFix/>
          </a:blip>
          <a:stretch>
            <a:fillRect/>
          </a:stretch>
        </p:blipFill>
        <p:spPr>
          <a:xfrm>
            <a:off x="903425" y="1228725"/>
            <a:ext cx="3955930" cy="360181"/>
          </a:xfrm>
          <a:prstGeom prst="rect">
            <a:avLst/>
          </a:prstGeom>
          <a:noFill/>
          <a:ln>
            <a:noFill/>
          </a:ln>
        </p:spPr>
      </p:pic>
      <p:sp>
        <p:nvSpPr>
          <p:cNvPr id="827" name="Google Shape;827;p54"/>
          <p:cNvSpPr/>
          <p:nvPr/>
        </p:nvSpPr>
        <p:spPr>
          <a:xfrm>
            <a:off x="2540109" y="3613324"/>
            <a:ext cx="565800" cy="2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593146" y="3613324"/>
            <a:ext cx="565800" cy="2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NUMERICAL VARIABLES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55"/>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35" name="Google Shape;835;p55"/>
          <p:cNvPicPr preferRelativeResize="0"/>
          <p:nvPr/>
        </p:nvPicPr>
        <p:blipFill rotWithShape="1">
          <a:blip r:embed="rId3">
            <a:alphaModFix/>
          </a:blip>
          <a:srcRect b="0" l="0" r="53757" t="27357"/>
          <a:stretch/>
        </p:blipFill>
        <p:spPr>
          <a:xfrm>
            <a:off x="1182058" y="2442731"/>
            <a:ext cx="3299548" cy="1276120"/>
          </a:xfrm>
          <a:prstGeom prst="rect">
            <a:avLst/>
          </a:prstGeom>
          <a:noFill/>
          <a:ln>
            <a:noFill/>
          </a:ln>
        </p:spPr>
      </p:pic>
      <p:sp>
        <p:nvSpPr>
          <p:cNvPr id="836" name="Google Shape;836;p55"/>
          <p:cNvSpPr txBox="1"/>
          <p:nvPr/>
        </p:nvSpPr>
        <p:spPr>
          <a:xfrm>
            <a:off x="5213975" y="2175875"/>
            <a:ext cx="2802300" cy="10467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‘Floor_area_sqm’, ‘lease_commence_date’, ‘remaining_lease’ and ‘CPI rates’ are in the numerical dataset</a:t>
            </a:r>
            <a:endParaRPr>
              <a:solidFill>
                <a:srgbClr val="FFFFFF"/>
              </a:solidFill>
            </a:endParaRPr>
          </a:p>
        </p:txBody>
      </p:sp>
      <p:pic>
        <p:nvPicPr>
          <p:cNvPr id="837" name="Google Shape;837;p55"/>
          <p:cNvPicPr preferRelativeResize="0"/>
          <p:nvPr/>
        </p:nvPicPr>
        <p:blipFill>
          <a:blip r:embed="rId4">
            <a:alphaModFix/>
          </a:blip>
          <a:stretch>
            <a:fillRect/>
          </a:stretch>
        </p:blipFill>
        <p:spPr>
          <a:xfrm>
            <a:off x="979625" y="1869075"/>
            <a:ext cx="3955930" cy="422824"/>
          </a:xfrm>
          <a:prstGeom prst="rect">
            <a:avLst/>
          </a:prstGeom>
          <a:noFill/>
          <a:ln>
            <a:noFill/>
          </a:ln>
        </p:spPr>
      </p:pic>
      <p:sp>
        <p:nvSpPr>
          <p:cNvPr id="838" name="Google Shape;838;p55"/>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NUMERICAL VARIABLES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56"/>
          <p:cNvPicPr preferRelativeResize="0"/>
          <p:nvPr/>
        </p:nvPicPr>
        <p:blipFill>
          <a:blip r:embed="rId3">
            <a:alphaModFix/>
          </a:blip>
          <a:stretch>
            <a:fillRect/>
          </a:stretch>
        </p:blipFill>
        <p:spPr>
          <a:xfrm>
            <a:off x="520250" y="633925"/>
            <a:ext cx="4270949" cy="1053550"/>
          </a:xfrm>
          <a:prstGeom prst="rect">
            <a:avLst/>
          </a:prstGeom>
          <a:noFill/>
          <a:ln>
            <a:noFill/>
          </a:ln>
        </p:spPr>
      </p:pic>
      <p:sp>
        <p:nvSpPr>
          <p:cNvPr id="844" name="Google Shape;844;p56"/>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45" name="Google Shape;845;p56"/>
          <p:cNvPicPr preferRelativeResize="0"/>
          <p:nvPr/>
        </p:nvPicPr>
        <p:blipFill>
          <a:blip r:embed="rId4">
            <a:alphaModFix/>
          </a:blip>
          <a:stretch>
            <a:fillRect/>
          </a:stretch>
        </p:blipFill>
        <p:spPr>
          <a:xfrm>
            <a:off x="4985275" y="633925"/>
            <a:ext cx="3661601" cy="4019276"/>
          </a:xfrm>
          <a:prstGeom prst="rect">
            <a:avLst/>
          </a:prstGeom>
          <a:noFill/>
          <a:ln>
            <a:noFill/>
          </a:ln>
        </p:spPr>
      </p:pic>
      <p:sp>
        <p:nvSpPr>
          <p:cNvPr id="846" name="Google Shape;846;p56"/>
          <p:cNvSpPr txBox="1"/>
          <p:nvPr/>
        </p:nvSpPr>
        <p:spPr>
          <a:xfrm>
            <a:off x="945600" y="2130150"/>
            <a:ext cx="3524700" cy="1908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We can see floor_area_sqm seems to have most number of </a:t>
            </a:r>
            <a:r>
              <a:rPr lang="en">
                <a:solidFill>
                  <a:srgbClr val="FFFFFF"/>
                </a:solidFill>
                <a:latin typeface="Roboto"/>
                <a:ea typeface="Roboto"/>
                <a:cs typeface="Roboto"/>
                <a:sym typeface="Roboto"/>
              </a:rPr>
              <a:t>outliers, but there are possibility of ‘remaining_lease’ having more outliers.</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‘Remaining_lease’ has maximum skew, while lease_commence_date has minimum skew among the variables.</a:t>
            </a:r>
            <a:endParaRPr>
              <a:solidFill>
                <a:srgbClr val="FFFFFF"/>
              </a:solidFill>
              <a:latin typeface="Roboto"/>
              <a:ea typeface="Roboto"/>
              <a:cs typeface="Roboto"/>
              <a:sym typeface="Roboto"/>
            </a:endParaRPr>
          </a:p>
        </p:txBody>
      </p:sp>
      <p:sp>
        <p:nvSpPr>
          <p:cNvPr id="847" name="Google Shape;847;p56"/>
          <p:cNvSpPr txBox="1"/>
          <p:nvPr/>
        </p:nvSpPr>
        <p:spPr>
          <a:xfrm>
            <a:off x="4985275" y="333825"/>
            <a:ext cx="372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F8195"/>
                </a:solidFill>
                <a:latin typeface="Roboto"/>
                <a:ea typeface="Roboto"/>
                <a:cs typeface="Roboto"/>
                <a:sym typeface="Roboto"/>
              </a:rPr>
              <a:t>   </a:t>
            </a:r>
            <a:r>
              <a:rPr b="1" lang="en" sz="1100">
                <a:solidFill>
                  <a:srgbClr val="5F8195"/>
                </a:solidFill>
                <a:highlight>
                  <a:srgbClr val="E9EEF1"/>
                </a:highlight>
                <a:latin typeface="Roboto"/>
                <a:ea typeface="Roboto"/>
                <a:cs typeface="Roboto"/>
                <a:sym typeface="Roboto"/>
              </a:rPr>
              <a:t>BOXPLOT </a:t>
            </a:r>
            <a:r>
              <a:rPr b="1" lang="en" sz="1100">
                <a:solidFill>
                  <a:srgbClr val="5F8195"/>
                </a:solidFill>
                <a:latin typeface="Roboto"/>
                <a:ea typeface="Roboto"/>
                <a:cs typeface="Roboto"/>
                <a:sym typeface="Roboto"/>
              </a:rPr>
              <a:t>                   </a:t>
            </a:r>
            <a:r>
              <a:rPr b="1" lang="en" sz="1100">
                <a:solidFill>
                  <a:srgbClr val="5F8195"/>
                </a:solidFill>
                <a:highlight>
                  <a:srgbClr val="E9EEF1"/>
                </a:highlight>
                <a:latin typeface="Roboto"/>
                <a:ea typeface="Roboto"/>
                <a:cs typeface="Roboto"/>
                <a:sym typeface="Roboto"/>
              </a:rPr>
              <a:t> </a:t>
            </a:r>
            <a:r>
              <a:rPr b="1" lang="en" sz="1100">
                <a:solidFill>
                  <a:srgbClr val="5F8195"/>
                </a:solidFill>
                <a:highlight>
                  <a:srgbClr val="E9EEF1"/>
                </a:highlight>
                <a:latin typeface="Roboto"/>
                <a:ea typeface="Roboto"/>
                <a:cs typeface="Roboto"/>
                <a:sym typeface="Roboto"/>
              </a:rPr>
              <a:t>HISTPLOT </a:t>
            </a:r>
            <a:r>
              <a:rPr b="1" lang="en" sz="1100">
                <a:solidFill>
                  <a:srgbClr val="5F8195"/>
                </a:solidFill>
                <a:latin typeface="Roboto"/>
                <a:ea typeface="Roboto"/>
                <a:cs typeface="Roboto"/>
                <a:sym typeface="Roboto"/>
              </a:rPr>
              <a:t>               </a:t>
            </a:r>
            <a:r>
              <a:rPr b="1" lang="en" sz="1100">
                <a:solidFill>
                  <a:srgbClr val="5F8195"/>
                </a:solidFill>
                <a:highlight>
                  <a:srgbClr val="E9EEF1"/>
                </a:highlight>
                <a:latin typeface="Roboto"/>
                <a:ea typeface="Roboto"/>
                <a:cs typeface="Roboto"/>
                <a:sym typeface="Roboto"/>
              </a:rPr>
              <a:t>VIOLINPLOT</a:t>
            </a:r>
            <a:endParaRPr b="1" sz="1100">
              <a:solidFill>
                <a:srgbClr val="5F8195"/>
              </a:solidFill>
              <a:highlight>
                <a:srgbClr val="E9EEF1"/>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1" name="Shape 851"/>
        <p:cNvGrpSpPr/>
        <p:nvPr/>
      </p:nvGrpSpPr>
      <p:grpSpPr>
        <a:xfrm>
          <a:off x="0" y="0"/>
          <a:ext cx="0" cy="0"/>
          <a:chOff x="0" y="0"/>
          <a:chExt cx="0" cy="0"/>
        </a:xfrm>
      </p:grpSpPr>
      <p:sp>
        <p:nvSpPr>
          <p:cNvPr id="852" name="Google Shape;852;p57"/>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53" name="Google Shape;853;p57"/>
          <p:cNvPicPr preferRelativeResize="0"/>
          <p:nvPr/>
        </p:nvPicPr>
        <p:blipFill>
          <a:blip r:embed="rId3">
            <a:alphaModFix/>
          </a:blip>
          <a:stretch>
            <a:fillRect/>
          </a:stretch>
        </p:blipFill>
        <p:spPr>
          <a:xfrm>
            <a:off x="915125" y="507925"/>
            <a:ext cx="3866601" cy="3950101"/>
          </a:xfrm>
          <a:prstGeom prst="rect">
            <a:avLst/>
          </a:prstGeom>
          <a:noFill/>
          <a:ln>
            <a:noFill/>
          </a:ln>
        </p:spPr>
      </p:pic>
      <p:sp>
        <p:nvSpPr>
          <p:cNvPr id="854" name="Google Shape;854;p57"/>
          <p:cNvSpPr txBox="1"/>
          <p:nvPr/>
        </p:nvSpPr>
        <p:spPr>
          <a:xfrm>
            <a:off x="5161575" y="1145675"/>
            <a:ext cx="3153600" cy="27705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From counting number of outliers from each variables and computing the skewness, we can see in fact ‘</a:t>
            </a:r>
            <a:r>
              <a:rPr b="1" lang="en">
                <a:solidFill>
                  <a:srgbClr val="FFFFFF"/>
                </a:solidFill>
                <a:latin typeface="Roboto"/>
                <a:ea typeface="Roboto"/>
                <a:cs typeface="Roboto"/>
                <a:sym typeface="Roboto"/>
              </a:rPr>
              <a:t>remaining_lease’</a:t>
            </a:r>
            <a:r>
              <a:rPr lang="en">
                <a:solidFill>
                  <a:srgbClr val="FFFFFF"/>
                </a:solidFill>
                <a:latin typeface="Roboto"/>
                <a:ea typeface="Roboto"/>
                <a:cs typeface="Roboto"/>
                <a:sym typeface="Roboto"/>
              </a:rPr>
              <a:t> was the one with most number of outliers and maximum skewness (in terms of </a:t>
            </a:r>
            <a:r>
              <a:rPr lang="en">
                <a:solidFill>
                  <a:srgbClr val="FFFFFF"/>
                </a:solidFill>
                <a:latin typeface="Roboto"/>
                <a:ea typeface="Roboto"/>
                <a:cs typeface="Roboto"/>
                <a:sym typeface="Roboto"/>
              </a:rPr>
              <a:t>magnitude</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Our guess for maximum skewness - </a:t>
            </a:r>
            <a:r>
              <a:rPr b="1" lang="en">
                <a:solidFill>
                  <a:srgbClr val="00FF00"/>
                </a:solidFill>
                <a:latin typeface="Roboto"/>
                <a:ea typeface="Roboto"/>
                <a:cs typeface="Roboto"/>
                <a:sym typeface="Roboto"/>
              </a:rPr>
              <a:t>CORRECT</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Our </a:t>
            </a:r>
            <a:r>
              <a:rPr lang="en">
                <a:solidFill>
                  <a:srgbClr val="FFFFFF"/>
                </a:solidFill>
                <a:latin typeface="Roboto"/>
                <a:ea typeface="Roboto"/>
                <a:cs typeface="Roboto"/>
                <a:sym typeface="Roboto"/>
              </a:rPr>
              <a:t>guess for most number of outliers - </a:t>
            </a:r>
            <a:r>
              <a:rPr b="1" lang="en">
                <a:solidFill>
                  <a:srgbClr val="FF0000"/>
                </a:solidFill>
                <a:latin typeface="Roboto"/>
                <a:ea typeface="Roboto"/>
                <a:cs typeface="Roboto"/>
                <a:sym typeface="Roboto"/>
              </a:rPr>
              <a:t>WRONG</a:t>
            </a:r>
            <a:endParaRPr b="1">
              <a:solidFill>
                <a:srgbClr val="00FF00"/>
              </a:solidFill>
              <a:latin typeface="Roboto"/>
              <a:ea typeface="Roboto"/>
              <a:cs typeface="Roboto"/>
              <a:sym typeface="Roboto"/>
            </a:endParaRPr>
          </a:p>
        </p:txBody>
      </p:sp>
      <p:sp>
        <p:nvSpPr>
          <p:cNvPr id="855" name="Google Shape;855;p57"/>
          <p:cNvSpPr/>
          <p:nvPr/>
        </p:nvSpPr>
        <p:spPr>
          <a:xfrm>
            <a:off x="976875" y="2538600"/>
            <a:ext cx="1989900" cy="161100"/>
          </a:xfrm>
          <a:prstGeom prst="rect">
            <a:avLst/>
          </a:prstGeom>
          <a:solidFill>
            <a:srgbClr val="FFFF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7"/>
          <p:cNvSpPr/>
          <p:nvPr/>
        </p:nvSpPr>
        <p:spPr>
          <a:xfrm>
            <a:off x="976875" y="3987425"/>
            <a:ext cx="2188800" cy="161100"/>
          </a:xfrm>
          <a:prstGeom prst="rect">
            <a:avLst/>
          </a:prstGeom>
          <a:solidFill>
            <a:srgbClr val="FFFF00">
              <a:alpha val="27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0" name="Shape 860"/>
        <p:cNvGrpSpPr/>
        <p:nvPr/>
      </p:nvGrpSpPr>
      <p:grpSpPr>
        <a:xfrm>
          <a:off x="0" y="0"/>
          <a:ext cx="0" cy="0"/>
          <a:chOff x="0" y="0"/>
          <a:chExt cx="0" cy="0"/>
        </a:xfrm>
      </p:grpSpPr>
      <p:sp>
        <p:nvSpPr>
          <p:cNvPr id="861" name="Google Shape;861;p58"/>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62" name="Google Shape;862;p58"/>
          <p:cNvPicPr preferRelativeResize="0"/>
          <p:nvPr/>
        </p:nvPicPr>
        <p:blipFill rotWithShape="1">
          <a:blip r:embed="rId3">
            <a:alphaModFix/>
          </a:blip>
          <a:srcRect b="26056" l="0" r="67657" t="49639"/>
          <a:stretch/>
        </p:blipFill>
        <p:spPr>
          <a:xfrm>
            <a:off x="1360325" y="587325"/>
            <a:ext cx="2438699" cy="2011549"/>
          </a:xfrm>
          <a:prstGeom prst="rect">
            <a:avLst/>
          </a:prstGeom>
          <a:noFill/>
          <a:ln>
            <a:noFill/>
          </a:ln>
        </p:spPr>
      </p:pic>
      <p:pic>
        <p:nvPicPr>
          <p:cNvPr id="863" name="Google Shape;863;p58"/>
          <p:cNvPicPr preferRelativeResize="0"/>
          <p:nvPr/>
        </p:nvPicPr>
        <p:blipFill rotWithShape="1">
          <a:blip r:embed="rId3">
            <a:alphaModFix/>
          </a:blip>
          <a:srcRect b="75695" l="0" r="67657" t="0"/>
          <a:stretch/>
        </p:blipFill>
        <p:spPr>
          <a:xfrm>
            <a:off x="5131650" y="587325"/>
            <a:ext cx="2497185" cy="2059775"/>
          </a:xfrm>
          <a:prstGeom prst="rect">
            <a:avLst/>
          </a:prstGeom>
          <a:noFill/>
          <a:ln>
            <a:noFill/>
          </a:ln>
        </p:spPr>
      </p:pic>
      <p:sp>
        <p:nvSpPr>
          <p:cNvPr id="864" name="Google Shape;864;p58"/>
          <p:cNvSpPr txBox="1"/>
          <p:nvPr/>
        </p:nvSpPr>
        <p:spPr>
          <a:xfrm>
            <a:off x="1869250" y="3033050"/>
            <a:ext cx="5227800" cy="12621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FFFFFF"/>
                </a:solidFill>
                <a:latin typeface="Roboto"/>
                <a:ea typeface="Roboto"/>
                <a:cs typeface="Roboto"/>
                <a:sym typeface="Roboto"/>
              </a:rPr>
              <a:t>Why was the prediction wrong?</a:t>
            </a:r>
            <a:endParaRPr b="1" u="sng">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The outliers for ‘</a:t>
            </a:r>
            <a:r>
              <a:rPr b="1" i="1" lang="en">
                <a:solidFill>
                  <a:srgbClr val="FFFFFF"/>
                </a:solidFill>
                <a:latin typeface="Roboto"/>
                <a:ea typeface="Roboto"/>
                <a:cs typeface="Roboto"/>
                <a:sym typeface="Roboto"/>
              </a:rPr>
              <a:t>remaining_lease</a:t>
            </a:r>
            <a:r>
              <a:rPr lang="en">
                <a:solidFill>
                  <a:srgbClr val="FFFFFF"/>
                </a:solidFill>
                <a:latin typeface="Roboto"/>
                <a:ea typeface="Roboto"/>
                <a:cs typeface="Roboto"/>
                <a:sym typeface="Roboto"/>
              </a:rPr>
              <a:t>’ are extremely concentrated in one area, while outliers for ‘</a:t>
            </a:r>
            <a:r>
              <a:rPr b="1" i="1" lang="en">
                <a:solidFill>
                  <a:srgbClr val="FFFFFF"/>
                </a:solidFill>
                <a:latin typeface="Roboto"/>
                <a:ea typeface="Roboto"/>
                <a:cs typeface="Roboto"/>
                <a:sym typeface="Roboto"/>
              </a:rPr>
              <a:t>floor_area_sqm</a:t>
            </a:r>
            <a:r>
              <a:rPr lang="en">
                <a:solidFill>
                  <a:srgbClr val="FFFFFF"/>
                </a:solidFill>
                <a:latin typeface="Roboto"/>
                <a:ea typeface="Roboto"/>
                <a:cs typeface="Roboto"/>
                <a:sym typeface="Roboto"/>
              </a:rPr>
              <a:t>’ are more spread out, making it difficult to tell there are actually most outliers for ‘</a:t>
            </a:r>
            <a:r>
              <a:rPr b="1" i="1" lang="en">
                <a:solidFill>
                  <a:srgbClr val="FFFFFF"/>
                </a:solidFill>
                <a:latin typeface="Roboto"/>
                <a:ea typeface="Roboto"/>
                <a:cs typeface="Roboto"/>
                <a:sym typeface="Roboto"/>
              </a:rPr>
              <a:t>remaining_</a:t>
            </a:r>
            <a:r>
              <a:rPr b="1" i="1" lang="en">
                <a:solidFill>
                  <a:srgbClr val="FFFFFF"/>
                </a:solidFill>
                <a:latin typeface="Roboto"/>
                <a:ea typeface="Roboto"/>
                <a:cs typeface="Roboto"/>
                <a:sym typeface="Roboto"/>
              </a:rPr>
              <a:t>lease</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865" name="Google Shape;865;p58"/>
          <p:cNvSpPr txBox="1"/>
          <p:nvPr/>
        </p:nvSpPr>
        <p:spPr>
          <a:xfrm>
            <a:off x="5553550" y="187125"/>
            <a:ext cx="15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05C73"/>
                </a:solidFill>
                <a:highlight>
                  <a:srgbClr val="E9EEF1"/>
                </a:highlight>
                <a:latin typeface="Roboto"/>
                <a:ea typeface="Roboto"/>
                <a:cs typeface="Roboto"/>
                <a:sym typeface="Roboto"/>
              </a:rPr>
              <a:t>floor_area_sqm</a:t>
            </a:r>
            <a:endParaRPr b="1">
              <a:solidFill>
                <a:srgbClr val="405C73"/>
              </a:solidFill>
              <a:highlight>
                <a:srgbClr val="E9EEF1"/>
              </a:highlight>
              <a:latin typeface="Roboto"/>
              <a:ea typeface="Roboto"/>
              <a:cs typeface="Roboto"/>
              <a:sym typeface="Roboto"/>
            </a:endParaRPr>
          </a:p>
        </p:txBody>
      </p:sp>
      <p:sp>
        <p:nvSpPr>
          <p:cNvPr id="866" name="Google Shape;866;p58"/>
          <p:cNvSpPr txBox="1"/>
          <p:nvPr/>
        </p:nvSpPr>
        <p:spPr>
          <a:xfrm>
            <a:off x="1714175" y="187125"/>
            <a:ext cx="154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05C73"/>
                </a:solidFill>
                <a:highlight>
                  <a:srgbClr val="E9EEF1"/>
                </a:highlight>
                <a:latin typeface="Roboto"/>
                <a:ea typeface="Roboto"/>
                <a:cs typeface="Roboto"/>
                <a:sym typeface="Roboto"/>
              </a:rPr>
              <a:t>r</a:t>
            </a:r>
            <a:r>
              <a:rPr b="1" lang="en">
                <a:solidFill>
                  <a:srgbClr val="405C73"/>
                </a:solidFill>
                <a:highlight>
                  <a:srgbClr val="E9EEF1"/>
                </a:highlight>
                <a:latin typeface="Roboto"/>
                <a:ea typeface="Roboto"/>
                <a:cs typeface="Roboto"/>
                <a:sym typeface="Roboto"/>
              </a:rPr>
              <a:t>emaining_lease</a:t>
            </a:r>
            <a:endParaRPr b="1">
              <a:solidFill>
                <a:srgbClr val="405C73"/>
              </a:solidFill>
              <a:highlight>
                <a:srgbClr val="E9EEF1"/>
              </a:highlight>
              <a:latin typeface="Roboto"/>
              <a:ea typeface="Roboto"/>
              <a:cs typeface="Roboto"/>
              <a:sym typeface="Roboto"/>
            </a:endParaRPr>
          </a:p>
        </p:txBody>
      </p:sp>
      <p:sp>
        <p:nvSpPr>
          <p:cNvPr id="867" name="Google Shape;867;p58"/>
          <p:cNvSpPr txBox="1"/>
          <p:nvPr/>
        </p:nvSpPr>
        <p:spPr>
          <a:xfrm>
            <a:off x="4059588" y="1142975"/>
            <a:ext cx="811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800">
                <a:solidFill>
                  <a:srgbClr val="FF0000"/>
                </a:solidFill>
                <a:latin typeface="Roboto"/>
                <a:ea typeface="Roboto"/>
                <a:cs typeface="Roboto"/>
                <a:sym typeface="Roboto"/>
              </a:rPr>
              <a:t>VS</a:t>
            </a:r>
            <a:endParaRPr b="1" sz="38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9"/>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73" name="Google Shape;873;p59"/>
          <p:cNvPicPr preferRelativeResize="0"/>
          <p:nvPr/>
        </p:nvPicPr>
        <p:blipFill>
          <a:blip r:embed="rId3">
            <a:alphaModFix/>
          </a:blip>
          <a:stretch>
            <a:fillRect/>
          </a:stretch>
        </p:blipFill>
        <p:spPr>
          <a:xfrm>
            <a:off x="5050625" y="535600"/>
            <a:ext cx="3656525" cy="3748925"/>
          </a:xfrm>
          <a:prstGeom prst="rect">
            <a:avLst/>
          </a:prstGeom>
          <a:noFill/>
          <a:ln>
            <a:noFill/>
          </a:ln>
        </p:spPr>
      </p:pic>
      <p:pic>
        <p:nvPicPr>
          <p:cNvPr id="874" name="Google Shape;874;p59"/>
          <p:cNvPicPr preferRelativeResize="0"/>
          <p:nvPr/>
        </p:nvPicPr>
        <p:blipFill>
          <a:blip r:embed="rId4">
            <a:alphaModFix/>
          </a:blip>
          <a:stretch>
            <a:fillRect/>
          </a:stretch>
        </p:blipFill>
        <p:spPr>
          <a:xfrm>
            <a:off x="1113325" y="627700"/>
            <a:ext cx="3334500" cy="2158211"/>
          </a:xfrm>
          <a:prstGeom prst="rect">
            <a:avLst/>
          </a:prstGeom>
          <a:noFill/>
          <a:ln>
            <a:noFill/>
          </a:ln>
        </p:spPr>
      </p:pic>
      <p:sp>
        <p:nvSpPr>
          <p:cNvPr id="875" name="Google Shape;875;p59"/>
          <p:cNvSpPr txBox="1"/>
          <p:nvPr/>
        </p:nvSpPr>
        <p:spPr>
          <a:xfrm>
            <a:off x="1215925" y="3179250"/>
            <a:ext cx="3129300" cy="7389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Roboto"/>
                <a:ea typeface="Roboto"/>
                <a:cs typeface="Roboto"/>
                <a:sym typeface="Roboto"/>
              </a:rPr>
              <a:t>‘</a:t>
            </a:r>
            <a:r>
              <a:rPr b="1" i="1" lang="en" sz="1200">
                <a:solidFill>
                  <a:srgbClr val="FFFFFF"/>
                </a:solidFill>
                <a:latin typeface="Roboto"/>
                <a:ea typeface="Roboto"/>
                <a:cs typeface="Roboto"/>
                <a:sym typeface="Roboto"/>
              </a:rPr>
              <a:t>CPI rates</a:t>
            </a:r>
            <a:r>
              <a:rPr b="1" lang="en" sz="1200">
                <a:solidFill>
                  <a:srgbClr val="FFFFFF"/>
                </a:solidFill>
                <a:latin typeface="Roboto"/>
                <a:ea typeface="Roboto"/>
                <a:cs typeface="Roboto"/>
                <a:sym typeface="Roboto"/>
              </a:rPr>
              <a:t>’</a:t>
            </a:r>
            <a:r>
              <a:rPr lang="en" sz="1200">
                <a:solidFill>
                  <a:srgbClr val="FFFFFF"/>
                </a:solidFill>
                <a:latin typeface="Roboto"/>
                <a:ea typeface="Roboto"/>
                <a:cs typeface="Roboto"/>
                <a:sym typeface="Roboto"/>
              </a:rPr>
              <a:t> has highest correlation with the resale price and ‘</a:t>
            </a:r>
            <a:r>
              <a:rPr b="1" i="1" lang="en" sz="1200">
                <a:solidFill>
                  <a:srgbClr val="FFFFFF"/>
                </a:solidFill>
                <a:latin typeface="Roboto"/>
                <a:ea typeface="Roboto"/>
                <a:cs typeface="Roboto"/>
                <a:sym typeface="Roboto"/>
              </a:rPr>
              <a:t>remaining_lease’</a:t>
            </a:r>
            <a:r>
              <a:rPr lang="en" sz="1200">
                <a:solidFill>
                  <a:srgbClr val="FFFFFF"/>
                </a:solidFill>
                <a:latin typeface="Roboto"/>
                <a:ea typeface="Roboto"/>
                <a:cs typeface="Roboto"/>
                <a:sym typeface="Roboto"/>
              </a:rPr>
              <a:t> has the lowest correlation with the resale price. </a:t>
            </a:r>
            <a:endParaRPr sz="1200">
              <a:latin typeface="Roboto"/>
              <a:ea typeface="Roboto"/>
              <a:cs typeface="Roboto"/>
              <a:sym typeface="Roboto"/>
            </a:endParaRPr>
          </a:p>
        </p:txBody>
      </p:sp>
      <p:sp>
        <p:nvSpPr>
          <p:cNvPr id="876" name="Google Shape;876;p59"/>
          <p:cNvSpPr/>
          <p:nvPr/>
        </p:nvSpPr>
        <p:spPr>
          <a:xfrm>
            <a:off x="7049025" y="3675275"/>
            <a:ext cx="372600" cy="2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6460975" y="3675275"/>
            <a:ext cx="372600" cy="21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0"/>
          <p:cNvSpPr txBox="1"/>
          <p:nvPr/>
        </p:nvSpPr>
        <p:spPr>
          <a:xfrm>
            <a:off x="-5210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NUMERICAL VARIABLES</a:t>
            </a:r>
            <a:endParaRPr>
              <a:latin typeface="Roboto"/>
              <a:ea typeface="Roboto"/>
              <a:cs typeface="Roboto"/>
              <a:sym typeface="Roboto"/>
            </a:endParaRPr>
          </a:p>
        </p:txBody>
      </p:sp>
      <p:pic>
        <p:nvPicPr>
          <p:cNvPr id="883" name="Google Shape;883;p60"/>
          <p:cNvPicPr preferRelativeResize="0"/>
          <p:nvPr/>
        </p:nvPicPr>
        <p:blipFill>
          <a:blip r:embed="rId3">
            <a:alphaModFix/>
          </a:blip>
          <a:stretch>
            <a:fillRect/>
          </a:stretch>
        </p:blipFill>
        <p:spPr>
          <a:xfrm>
            <a:off x="855251" y="274850"/>
            <a:ext cx="2058402" cy="2044123"/>
          </a:xfrm>
          <a:prstGeom prst="rect">
            <a:avLst/>
          </a:prstGeom>
          <a:noFill/>
          <a:ln>
            <a:noFill/>
          </a:ln>
        </p:spPr>
      </p:pic>
      <p:pic>
        <p:nvPicPr>
          <p:cNvPr id="884" name="Google Shape;884;p60"/>
          <p:cNvPicPr preferRelativeResize="0"/>
          <p:nvPr/>
        </p:nvPicPr>
        <p:blipFill>
          <a:blip r:embed="rId4">
            <a:alphaModFix/>
          </a:blip>
          <a:stretch>
            <a:fillRect/>
          </a:stretch>
        </p:blipFill>
        <p:spPr>
          <a:xfrm>
            <a:off x="3080110" y="274850"/>
            <a:ext cx="2099590" cy="2085027"/>
          </a:xfrm>
          <a:prstGeom prst="rect">
            <a:avLst/>
          </a:prstGeom>
          <a:noFill/>
          <a:ln>
            <a:noFill/>
          </a:ln>
        </p:spPr>
      </p:pic>
      <p:pic>
        <p:nvPicPr>
          <p:cNvPr id="885" name="Google Shape;885;p60"/>
          <p:cNvPicPr preferRelativeResize="0"/>
          <p:nvPr/>
        </p:nvPicPr>
        <p:blipFill>
          <a:blip r:embed="rId5">
            <a:alphaModFix/>
          </a:blip>
          <a:stretch>
            <a:fillRect/>
          </a:stretch>
        </p:blipFill>
        <p:spPr>
          <a:xfrm>
            <a:off x="830475" y="2464874"/>
            <a:ext cx="2099590" cy="2085027"/>
          </a:xfrm>
          <a:prstGeom prst="rect">
            <a:avLst/>
          </a:prstGeom>
          <a:noFill/>
          <a:ln>
            <a:noFill/>
          </a:ln>
        </p:spPr>
      </p:pic>
      <p:pic>
        <p:nvPicPr>
          <p:cNvPr id="886" name="Google Shape;886;p60"/>
          <p:cNvPicPr preferRelativeResize="0"/>
          <p:nvPr/>
        </p:nvPicPr>
        <p:blipFill>
          <a:blip r:embed="rId6">
            <a:alphaModFix/>
          </a:blip>
          <a:stretch>
            <a:fillRect/>
          </a:stretch>
        </p:blipFill>
        <p:spPr>
          <a:xfrm>
            <a:off x="3080110" y="2471623"/>
            <a:ext cx="2099590" cy="2085027"/>
          </a:xfrm>
          <a:prstGeom prst="rect">
            <a:avLst/>
          </a:prstGeom>
          <a:noFill/>
          <a:ln>
            <a:noFill/>
          </a:ln>
        </p:spPr>
      </p:pic>
      <p:sp>
        <p:nvSpPr>
          <p:cNvPr id="887" name="Google Shape;887;p60"/>
          <p:cNvSpPr txBox="1"/>
          <p:nvPr/>
        </p:nvSpPr>
        <p:spPr>
          <a:xfrm>
            <a:off x="5776650" y="1495425"/>
            <a:ext cx="2321400" cy="19086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From the diagrams, we can observe ‘CPI rates’ has strongest linearity with ‘resale price’, followed by ‘floor_area_sqm’ and ‘lease_commence date’ and ‘remaining_lease’ has weakest linearity.</a:t>
            </a:r>
            <a:endParaRPr>
              <a:solidFill>
                <a:srgbClr val="FFFFFF"/>
              </a:solidFill>
              <a:latin typeface="Roboto"/>
              <a:ea typeface="Roboto"/>
              <a:cs typeface="Roboto"/>
              <a:sym typeface="Roboto"/>
            </a:endParaRPr>
          </a:p>
        </p:txBody>
      </p:sp>
      <p:sp>
        <p:nvSpPr>
          <p:cNvPr id="888" name="Google Shape;888;p60"/>
          <p:cNvSpPr txBox="1"/>
          <p:nvPr/>
        </p:nvSpPr>
        <p:spPr>
          <a:xfrm>
            <a:off x="1295325" y="2187950"/>
            <a:ext cx="131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highlight>
                  <a:srgbClr val="E9EEF1"/>
                </a:highlight>
                <a:latin typeface="Roboto"/>
                <a:ea typeface="Roboto"/>
                <a:cs typeface="Roboto"/>
                <a:sym typeface="Roboto"/>
              </a:rPr>
              <a:t>floor_square_sqm</a:t>
            </a:r>
            <a:endParaRPr b="1" sz="800">
              <a:highlight>
                <a:srgbClr val="E9EEF1"/>
              </a:highlight>
              <a:latin typeface="Roboto"/>
              <a:ea typeface="Roboto"/>
              <a:cs typeface="Roboto"/>
              <a:sym typeface="Roboto"/>
            </a:endParaRPr>
          </a:p>
        </p:txBody>
      </p:sp>
      <p:sp>
        <p:nvSpPr>
          <p:cNvPr id="889" name="Google Shape;889;p60"/>
          <p:cNvSpPr txBox="1"/>
          <p:nvPr/>
        </p:nvSpPr>
        <p:spPr>
          <a:xfrm>
            <a:off x="3472600" y="2225650"/>
            <a:ext cx="131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highlight>
                  <a:srgbClr val="E9EEF1"/>
                </a:highlight>
                <a:latin typeface="Roboto"/>
                <a:ea typeface="Roboto"/>
                <a:cs typeface="Roboto"/>
                <a:sym typeface="Roboto"/>
              </a:rPr>
              <a:t>lease_commence_date</a:t>
            </a:r>
            <a:endParaRPr b="1" sz="800">
              <a:highlight>
                <a:srgbClr val="E9EEF1"/>
              </a:highlight>
              <a:latin typeface="Roboto"/>
              <a:ea typeface="Roboto"/>
              <a:cs typeface="Roboto"/>
              <a:sym typeface="Roboto"/>
            </a:endParaRPr>
          </a:p>
        </p:txBody>
      </p:sp>
      <p:sp>
        <p:nvSpPr>
          <p:cNvPr id="890" name="Google Shape;890;p60"/>
          <p:cNvSpPr txBox="1"/>
          <p:nvPr/>
        </p:nvSpPr>
        <p:spPr>
          <a:xfrm>
            <a:off x="1371475" y="4411950"/>
            <a:ext cx="131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highlight>
                  <a:srgbClr val="E9EEF1"/>
                </a:highlight>
                <a:latin typeface="Roboto"/>
                <a:ea typeface="Roboto"/>
                <a:cs typeface="Roboto"/>
                <a:sym typeface="Roboto"/>
              </a:rPr>
              <a:t>remaining_lease</a:t>
            </a:r>
            <a:endParaRPr b="1" sz="800">
              <a:highlight>
                <a:srgbClr val="E9EEF1"/>
              </a:highlight>
              <a:latin typeface="Roboto"/>
              <a:ea typeface="Roboto"/>
              <a:cs typeface="Roboto"/>
              <a:sym typeface="Roboto"/>
            </a:endParaRPr>
          </a:p>
        </p:txBody>
      </p:sp>
      <p:sp>
        <p:nvSpPr>
          <p:cNvPr id="891" name="Google Shape;891;p60"/>
          <p:cNvSpPr txBox="1"/>
          <p:nvPr/>
        </p:nvSpPr>
        <p:spPr>
          <a:xfrm>
            <a:off x="3788400" y="4411950"/>
            <a:ext cx="61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highlight>
                  <a:srgbClr val="E9EEF1"/>
                </a:highlight>
                <a:latin typeface="Roboto"/>
                <a:ea typeface="Roboto"/>
                <a:cs typeface="Roboto"/>
                <a:sym typeface="Roboto"/>
              </a:rPr>
              <a:t>CPI rates</a:t>
            </a:r>
            <a:endParaRPr b="1" sz="800">
              <a:highlight>
                <a:srgbClr val="E9EEF1"/>
              </a:highlight>
              <a:latin typeface="Roboto"/>
              <a:ea typeface="Roboto"/>
              <a:cs typeface="Roboto"/>
              <a:sym typeface="Roboto"/>
            </a:endParaRPr>
          </a:p>
        </p:txBody>
      </p:sp>
      <p:sp>
        <p:nvSpPr>
          <p:cNvPr id="892" name="Google Shape;892;p60"/>
          <p:cNvSpPr txBox="1"/>
          <p:nvPr/>
        </p:nvSpPr>
        <p:spPr>
          <a:xfrm rot="-5400000">
            <a:off x="319575" y="1143000"/>
            <a:ext cx="104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highlight>
                  <a:srgbClr val="E9EEF1"/>
                </a:highlight>
                <a:latin typeface="Roboto"/>
                <a:ea typeface="Roboto"/>
                <a:cs typeface="Roboto"/>
                <a:sym typeface="Roboto"/>
              </a:rPr>
              <a:t>Resale_price</a:t>
            </a:r>
            <a:endParaRPr b="1" sz="800">
              <a:highlight>
                <a:srgbClr val="E9EEF1"/>
              </a:highlight>
              <a:latin typeface="Roboto"/>
              <a:ea typeface="Roboto"/>
              <a:cs typeface="Roboto"/>
              <a:sym typeface="Roboto"/>
            </a:endParaRPr>
          </a:p>
        </p:txBody>
      </p:sp>
      <p:sp>
        <p:nvSpPr>
          <p:cNvPr id="893" name="Google Shape;893;p60"/>
          <p:cNvSpPr txBox="1"/>
          <p:nvPr/>
        </p:nvSpPr>
        <p:spPr>
          <a:xfrm rot="-5400000">
            <a:off x="542625" y="3439275"/>
            <a:ext cx="72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highlight>
                  <a:srgbClr val="E9EEF1"/>
                </a:highlight>
                <a:latin typeface="Roboto"/>
                <a:ea typeface="Roboto"/>
                <a:cs typeface="Roboto"/>
                <a:sym typeface="Roboto"/>
              </a:rPr>
              <a:t>Resale_price</a:t>
            </a:r>
            <a:endParaRPr b="1" sz="800">
              <a:highlight>
                <a:srgbClr val="E9EEF1"/>
              </a:highlight>
              <a:latin typeface="Roboto"/>
              <a:ea typeface="Roboto"/>
              <a:cs typeface="Roboto"/>
              <a:sym typeface="Roboto"/>
            </a:endParaRPr>
          </a:p>
        </p:txBody>
      </p:sp>
      <p:sp>
        <p:nvSpPr>
          <p:cNvPr id="894" name="Google Shape;894;p60"/>
          <p:cNvSpPr txBox="1"/>
          <p:nvPr/>
        </p:nvSpPr>
        <p:spPr>
          <a:xfrm rot="-5400000">
            <a:off x="2755900" y="1257275"/>
            <a:ext cx="74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highlight>
                  <a:srgbClr val="E9EEF1"/>
                </a:highlight>
                <a:latin typeface="Roboto"/>
                <a:ea typeface="Roboto"/>
                <a:cs typeface="Roboto"/>
                <a:sym typeface="Roboto"/>
              </a:rPr>
              <a:t>Resale_price</a:t>
            </a:r>
            <a:endParaRPr b="1" sz="800">
              <a:highlight>
                <a:srgbClr val="E9EEF1"/>
              </a:highlight>
              <a:latin typeface="Roboto"/>
              <a:ea typeface="Roboto"/>
              <a:cs typeface="Roboto"/>
              <a:sym typeface="Roboto"/>
            </a:endParaRPr>
          </a:p>
        </p:txBody>
      </p:sp>
      <p:sp>
        <p:nvSpPr>
          <p:cNvPr id="895" name="Google Shape;895;p60"/>
          <p:cNvSpPr txBox="1"/>
          <p:nvPr/>
        </p:nvSpPr>
        <p:spPr>
          <a:xfrm rot="-5400000">
            <a:off x="2755900" y="3439263"/>
            <a:ext cx="74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highlight>
                  <a:srgbClr val="E9EEF1"/>
                </a:highlight>
                <a:latin typeface="Roboto"/>
                <a:ea typeface="Roboto"/>
                <a:cs typeface="Roboto"/>
                <a:sym typeface="Roboto"/>
              </a:rPr>
              <a:t>Resale_price</a:t>
            </a:r>
            <a:endParaRPr b="1" sz="800">
              <a:highlight>
                <a:srgbClr val="E9EEF1"/>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9" name="Shape 899"/>
        <p:cNvGrpSpPr/>
        <p:nvPr/>
      </p:nvGrpSpPr>
      <p:grpSpPr>
        <a:xfrm>
          <a:off x="0" y="0"/>
          <a:ext cx="0" cy="0"/>
          <a:chOff x="0" y="0"/>
          <a:chExt cx="0" cy="0"/>
        </a:xfrm>
      </p:grpSpPr>
      <p:sp>
        <p:nvSpPr>
          <p:cNvPr id="900" name="Google Shape;900;p61"/>
          <p:cNvSpPr txBox="1"/>
          <p:nvPr/>
        </p:nvSpPr>
        <p:spPr>
          <a:xfrm>
            <a:off x="0" y="4781675"/>
            <a:ext cx="414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EXPLORATORY DATA ANALYSIS - NUMERICAL VARIABLES (OBSERVATION)</a:t>
            </a:r>
            <a:endParaRPr>
              <a:latin typeface="Roboto"/>
              <a:ea typeface="Roboto"/>
              <a:cs typeface="Roboto"/>
              <a:sym typeface="Roboto"/>
            </a:endParaRPr>
          </a:p>
        </p:txBody>
      </p:sp>
      <p:sp>
        <p:nvSpPr>
          <p:cNvPr id="901" name="Google Shape;901;p61"/>
          <p:cNvSpPr txBox="1"/>
          <p:nvPr/>
        </p:nvSpPr>
        <p:spPr>
          <a:xfrm>
            <a:off x="1199950" y="1354550"/>
            <a:ext cx="6663000" cy="23397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rPr>
              <a:t>Which variables would help us predict ‘Resale Price’ in this dataset?</a:t>
            </a:r>
            <a:r>
              <a:rPr lang="en">
                <a:solidFill>
                  <a:srgbClr val="FFFFFF"/>
                </a:solidFill>
              </a:rPr>
              <a:t>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CPI rates</a:t>
            </a:r>
            <a:r>
              <a:rPr lang="en">
                <a:solidFill>
                  <a:srgbClr val="FFFFFF"/>
                </a:solidFill>
              </a:rPr>
              <a:t>: </a:t>
            </a:r>
            <a:r>
              <a:rPr lang="en">
                <a:solidFill>
                  <a:srgbClr val="FFFFFF"/>
                </a:solidFill>
              </a:rPr>
              <a:t>Most important variable, highest correlation of +0.67, and has strongest linearity.</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floor_area_sqm</a:t>
            </a:r>
            <a:r>
              <a:rPr lang="en">
                <a:solidFill>
                  <a:srgbClr val="FFFFFF"/>
                </a:solidFill>
              </a:rPr>
              <a:t> and </a:t>
            </a:r>
            <a:r>
              <a:rPr b="1" lang="en">
                <a:solidFill>
                  <a:srgbClr val="FFFFFF"/>
                </a:solidFill>
              </a:rPr>
              <a:t>lease_commence date</a:t>
            </a:r>
            <a:r>
              <a:rPr lang="en">
                <a:solidFill>
                  <a:srgbClr val="FFFFFF"/>
                </a:solidFill>
              </a:rPr>
              <a:t>: Important variable as they have high correlation of +0.60 and +0.52 respectively, and strong linearity.</a:t>
            </a:r>
            <a:endParaRPr>
              <a:solidFill>
                <a:srgbClr val="FFFFFF"/>
              </a:solidFill>
            </a:endParaRPr>
          </a:p>
          <a:p>
            <a:pPr indent="0" lvl="0" marL="45720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b="1" lang="en">
                <a:solidFill>
                  <a:srgbClr val="FFFFFF"/>
                </a:solidFill>
              </a:rPr>
              <a:t>Remaining_lease</a:t>
            </a:r>
            <a:r>
              <a:rPr lang="en">
                <a:solidFill>
                  <a:srgbClr val="FFFFFF"/>
                </a:solidFill>
              </a:rPr>
              <a:t>: Seems to be the least important variable with lowest correlation of -0.02 and weak linear relation</a:t>
            </a:r>
            <a:endParaRPr>
              <a:solidFill>
                <a:srgbClr val="FFFFFF"/>
              </a:solidFill>
            </a:endParaRPr>
          </a:p>
        </p:txBody>
      </p:sp>
      <p:sp>
        <p:nvSpPr>
          <p:cNvPr id="902" name="Google Shape;902;p61"/>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OBSERVATION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5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5"/>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USED</a:t>
            </a:r>
            <a:endParaRPr/>
          </a:p>
        </p:txBody>
      </p:sp>
      <p:sp>
        <p:nvSpPr>
          <p:cNvPr id="503" name="Google Shape;503;p35"/>
          <p:cNvSpPr txBox="1"/>
          <p:nvPr>
            <p:ph idx="1" type="subTitle"/>
          </p:nvPr>
        </p:nvSpPr>
        <p:spPr>
          <a:xfrm>
            <a:off x="5427900" y="1987149"/>
            <a:ext cx="2555700" cy="417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From data.gov.sg</a:t>
            </a:r>
            <a:endParaRPr/>
          </a:p>
        </p:txBody>
      </p:sp>
      <p:sp>
        <p:nvSpPr>
          <p:cNvPr id="504" name="Google Shape;504;p35"/>
          <p:cNvSpPr txBox="1"/>
          <p:nvPr>
            <p:ph idx="2" type="title"/>
          </p:nvPr>
        </p:nvSpPr>
        <p:spPr>
          <a:xfrm>
            <a:off x="5427900" y="1603925"/>
            <a:ext cx="2555700" cy="4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Housing Data set</a:t>
            </a:r>
            <a:endParaRPr/>
          </a:p>
        </p:txBody>
      </p:sp>
      <p:sp>
        <p:nvSpPr>
          <p:cNvPr id="505" name="Google Shape;505;p35"/>
          <p:cNvSpPr txBox="1"/>
          <p:nvPr>
            <p:ph idx="3" type="subTitle"/>
          </p:nvPr>
        </p:nvSpPr>
        <p:spPr>
          <a:xfrm>
            <a:off x="5371552" y="2751847"/>
            <a:ext cx="25557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From kaggle.com</a:t>
            </a:r>
            <a:endParaRPr/>
          </a:p>
        </p:txBody>
      </p:sp>
      <p:sp>
        <p:nvSpPr>
          <p:cNvPr id="506" name="Google Shape;506;p35"/>
          <p:cNvSpPr txBox="1"/>
          <p:nvPr>
            <p:ph idx="4" type="title"/>
          </p:nvPr>
        </p:nvSpPr>
        <p:spPr>
          <a:xfrm>
            <a:off x="5274225" y="2363250"/>
            <a:ext cx="2555700" cy="4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MRT Station coordinates</a:t>
            </a:r>
            <a:endParaRPr/>
          </a:p>
        </p:txBody>
      </p:sp>
      <p:grpSp>
        <p:nvGrpSpPr>
          <p:cNvPr id="507" name="Google Shape;507;p35"/>
          <p:cNvGrpSpPr/>
          <p:nvPr/>
        </p:nvGrpSpPr>
        <p:grpSpPr>
          <a:xfrm>
            <a:off x="720000" y="1504500"/>
            <a:ext cx="3986153" cy="3112300"/>
            <a:chOff x="720000" y="1504500"/>
            <a:chExt cx="3986153" cy="3112300"/>
          </a:xfrm>
        </p:grpSpPr>
        <p:sp>
          <p:nvSpPr>
            <p:cNvPr id="508" name="Google Shape;508;p35"/>
            <p:cNvSpPr/>
            <p:nvPr/>
          </p:nvSpPr>
          <p:spPr>
            <a:xfrm>
              <a:off x="3614670" y="1504500"/>
              <a:ext cx="1091483" cy="1753606"/>
            </a:xfrm>
            <a:custGeom>
              <a:rect b="b" l="l" r="r" t="t"/>
              <a:pathLst>
                <a:path extrusionOk="0" h="10329" w="6429">
                  <a:moveTo>
                    <a:pt x="202" y="0"/>
                  </a:moveTo>
                  <a:cubicBezTo>
                    <a:pt x="101" y="0"/>
                    <a:pt x="0" y="96"/>
                    <a:pt x="0" y="216"/>
                  </a:cubicBezTo>
                  <a:lnTo>
                    <a:pt x="0" y="3939"/>
                  </a:lnTo>
                  <a:lnTo>
                    <a:pt x="1643" y="4881"/>
                  </a:lnTo>
                  <a:cubicBezTo>
                    <a:pt x="1663" y="4900"/>
                    <a:pt x="1682" y="4924"/>
                    <a:pt x="1682" y="4963"/>
                  </a:cubicBezTo>
                  <a:lnTo>
                    <a:pt x="1706" y="4982"/>
                  </a:lnTo>
                  <a:lnTo>
                    <a:pt x="1706" y="7826"/>
                  </a:lnTo>
                  <a:lnTo>
                    <a:pt x="5986" y="10286"/>
                  </a:lnTo>
                  <a:cubicBezTo>
                    <a:pt x="6029" y="10329"/>
                    <a:pt x="6068" y="10329"/>
                    <a:pt x="6125" y="10329"/>
                  </a:cubicBezTo>
                  <a:cubicBezTo>
                    <a:pt x="6289" y="10329"/>
                    <a:pt x="6428" y="10209"/>
                    <a:pt x="6428" y="10045"/>
                  </a:cubicBezTo>
                  <a:lnTo>
                    <a:pt x="6409" y="3680"/>
                  </a:lnTo>
                  <a:lnTo>
                    <a:pt x="6409" y="3622"/>
                  </a:lnTo>
                  <a:cubicBezTo>
                    <a:pt x="6390" y="3579"/>
                    <a:pt x="6346" y="3521"/>
                    <a:pt x="6308" y="3502"/>
                  </a:cubicBezTo>
                  <a:lnTo>
                    <a:pt x="322" y="39"/>
                  </a:lnTo>
                  <a:cubicBezTo>
                    <a:pt x="284" y="19"/>
                    <a:pt x="241" y="0"/>
                    <a:pt x="202" y="0"/>
                  </a:cubicBezTo>
                  <a:close/>
                </a:path>
              </a:pathLst>
            </a:custGeom>
            <a:solidFill>
              <a:srgbClr val="B0A1FB">
                <a:alpha val="6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3295661" y="2003642"/>
              <a:ext cx="608643" cy="978923"/>
            </a:xfrm>
            <a:custGeom>
              <a:rect b="b" l="l" r="r" t="t"/>
              <a:pathLst>
                <a:path extrusionOk="0" h="5766" w="3585">
                  <a:moveTo>
                    <a:pt x="102" y="0"/>
                  </a:moveTo>
                  <a:cubicBezTo>
                    <a:pt x="39" y="0"/>
                    <a:pt x="1" y="39"/>
                    <a:pt x="1" y="101"/>
                  </a:cubicBezTo>
                  <a:lnTo>
                    <a:pt x="1" y="3382"/>
                  </a:lnTo>
                  <a:lnTo>
                    <a:pt x="1" y="3762"/>
                  </a:lnTo>
                  <a:cubicBezTo>
                    <a:pt x="1" y="3805"/>
                    <a:pt x="20" y="3843"/>
                    <a:pt x="39" y="3863"/>
                  </a:cubicBezTo>
                  <a:lnTo>
                    <a:pt x="3321" y="5746"/>
                  </a:lnTo>
                  <a:cubicBezTo>
                    <a:pt x="3364" y="5765"/>
                    <a:pt x="3383" y="5765"/>
                    <a:pt x="3421" y="5765"/>
                  </a:cubicBezTo>
                  <a:cubicBezTo>
                    <a:pt x="3503" y="5765"/>
                    <a:pt x="3585" y="5707"/>
                    <a:pt x="3585" y="5606"/>
                  </a:cubicBezTo>
                  <a:lnTo>
                    <a:pt x="3585" y="4886"/>
                  </a:lnTo>
                  <a:lnTo>
                    <a:pt x="1980" y="3964"/>
                  </a:lnTo>
                  <a:cubicBezTo>
                    <a:pt x="1923" y="3925"/>
                    <a:pt x="1879" y="3863"/>
                    <a:pt x="1879" y="3786"/>
                  </a:cubicBezTo>
                  <a:lnTo>
                    <a:pt x="1879" y="3123"/>
                  </a:lnTo>
                  <a:lnTo>
                    <a:pt x="1879" y="999"/>
                  </a:lnTo>
                  <a:lnTo>
                    <a:pt x="159" y="19"/>
                  </a:lnTo>
                  <a:cubicBezTo>
                    <a:pt x="140" y="0"/>
                    <a:pt x="121" y="0"/>
                    <a:pt x="102" y="0"/>
                  </a:cubicBezTo>
                  <a:close/>
                </a:path>
              </a:pathLst>
            </a:custGeom>
            <a:solidFill>
              <a:srgbClr val="B0A1FB">
                <a:alpha val="4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3614670" y="2173248"/>
              <a:ext cx="289636" cy="659915"/>
            </a:xfrm>
            <a:custGeom>
              <a:rect b="b" l="l" r="r" t="t"/>
              <a:pathLst>
                <a:path extrusionOk="0" h="3887" w="1706">
                  <a:moveTo>
                    <a:pt x="0" y="0"/>
                  </a:moveTo>
                  <a:lnTo>
                    <a:pt x="0" y="2124"/>
                  </a:lnTo>
                  <a:lnTo>
                    <a:pt x="0" y="2787"/>
                  </a:lnTo>
                  <a:cubicBezTo>
                    <a:pt x="0" y="2864"/>
                    <a:pt x="44" y="2926"/>
                    <a:pt x="101" y="2965"/>
                  </a:cubicBezTo>
                  <a:lnTo>
                    <a:pt x="1706" y="3887"/>
                  </a:lnTo>
                  <a:lnTo>
                    <a:pt x="1706" y="1043"/>
                  </a:lnTo>
                  <a:lnTo>
                    <a:pt x="1682" y="1024"/>
                  </a:lnTo>
                  <a:cubicBezTo>
                    <a:pt x="1682" y="985"/>
                    <a:pt x="1663" y="961"/>
                    <a:pt x="1643" y="942"/>
                  </a:cubicBezTo>
                  <a:lnTo>
                    <a:pt x="0" y="0"/>
                  </a:lnTo>
                  <a:close/>
                </a:path>
              </a:pathLst>
            </a:custGeom>
            <a:solidFill>
              <a:srgbClr val="B0A1FB">
                <a:alpha val="6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5"/>
            <p:cNvGrpSpPr/>
            <p:nvPr/>
          </p:nvGrpSpPr>
          <p:grpSpPr>
            <a:xfrm>
              <a:off x="720000" y="1915473"/>
              <a:ext cx="1372805" cy="1712860"/>
              <a:chOff x="720000" y="1915473"/>
              <a:chExt cx="1372805" cy="1712860"/>
            </a:xfrm>
          </p:grpSpPr>
          <p:sp>
            <p:nvSpPr>
              <p:cNvPr id="512" name="Google Shape;512;p35"/>
              <p:cNvSpPr/>
              <p:nvPr/>
            </p:nvSpPr>
            <p:spPr>
              <a:xfrm>
                <a:off x="720000" y="1915473"/>
                <a:ext cx="1060415" cy="1712860"/>
              </a:xfrm>
              <a:custGeom>
                <a:rect b="b" l="l" r="r" t="t"/>
                <a:pathLst>
                  <a:path extrusionOk="0" h="10089" w="6246">
                    <a:moveTo>
                      <a:pt x="6044" y="0"/>
                    </a:moveTo>
                    <a:cubicBezTo>
                      <a:pt x="6006" y="0"/>
                      <a:pt x="5982" y="20"/>
                      <a:pt x="5943" y="39"/>
                    </a:cubicBezTo>
                    <a:lnTo>
                      <a:pt x="97" y="3421"/>
                    </a:lnTo>
                    <a:cubicBezTo>
                      <a:pt x="78" y="3421"/>
                      <a:pt x="78" y="3440"/>
                      <a:pt x="58" y="3440"/>
                    </a:cubicBezTo>
                    <a:cubicBezTo>
                      <a:pt x="39" y="3483"/>
                      <a:pt x="20" y="3503"/>
                      <a:pt x="1" y="3541"/>
                    </a:cubicBezTo>
                    <a:lnTo>
                      <a:pt x="1" y="3584"/>
                    </a:lnTo>
                    <a:lnTo>
                      <a:pt x="1" y="9786"/>
                    </a:lnTo>
                    <a:cubicBezTo>
                      <a:pt x="1" y="9969"/>
                      <a:pt x="140" y="10089"/>
                      <a:pt x="279" y="10089"/>
                    </a:cubicBezTo>
                    <a:cubicBezTo>
                      <a:pt x="318" y="10089"/>
                      <a:pt x="380" y="10070"/>
                      <a:pt x="419" y="10046"/>
                    </a:cubicBezTo>
                    <a:lnTo>
                      <a:pt x="4180" y="7865"/>
                    </a:lnTo>
                    <a:lnTo>
                      <a:pt x="4180" y="5703"/>
                    </a:lnTo>
                    <a:cubicBezTo>
                      <a:pt x="4180" y="5684"/>
                      <a:pt x="4204" y="5684"/>
                      <a:pt x="4204" y="5664"/>
                    </a:cubicBezTo>
                    <a:cubicBezTo>
                      <a:pt x="4204" y="5645"/>
                      <a:pt x="4223" y="5602"/>
                      <a:pt x="4262" y="5602"/>
                    </a:cubicBezTo>
                    <a:lnTo>
                      <a:pt x="6246" y="4444"/>
                    </a:lnTo>
                    <a:lnTo>
                      <a:pt x="6246" y="197"/>
                    </a:lnTo>
                    <a:cubicBezTo>
                      <a:pt x="6246" y="101"/>
                      <a:pt x="6145" y="0"/>
                      <a:pt x="6044" y="0"/>
                    </a:cubicBezTo>
                    <a:close/>
                  </a:path>
                </a:pathLst>
              </a:cu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429664" y="2503577"/>
                <a:ext cx="663141" cy="1066866"/>
              </a:xfrm>
              <a:custGeom>
                <a:rect b="b" l="l" r="r" t="t"/>
                <a:pathLst>
                  <a:path extrusionOk="0" h="6284" w="3906">
                    <a:moveTo>
                      <a:pt x="3786" y="0"/>
                    </a:moveTo>
                    <a:cubicBezTo>
                      <a:pt x="3767" y="0"/>
                      <a:pt x="3747" y="19"/>
                      <a:pt x="3723" y="19"/>
                    </a:cubicBezTo>
                    <a:lnTo>
                      <a:pt x="2066" y="980"/>
                    </a:lnTo>
                    <a:lnTo>
                      <a:pt x="2066" y="2460"/>
                    </a:lnTo>
                    <a:lnTo>
                      <a:pt x="2066" y="3099"/>
                    </a:lnTo>
                    <a:cubicBezTo>
                      <a:pt x="2066" y="3180"/>
                      <a:pt x="2023" y="3243"/>
                      <a:pt x="1965" y="3281"/>
                    </a:cubicBezTo>
                    <a:lnTo>
                      <a:pt x="0" y="4401"/>
                    </a:lnTo>
                    <a:lnTo>
                      <a:pt x="0" y="6101"/>
                    </a:lnTo>
                    <a:cubicBezTo>
                      <a:pt x="0" y="6202"/>
                      <a:pt x="101" y="6284"/>
                      <a:pt x="183" y="6284"/>
                    </a:cubicBezTo>
                    <a:cubicBezTo>
                      <a:pt x="221" y="6284"/>
                      <a:pt x="240" y="6284"/>
                      <a:pt x="284" y="6265"/>
                    </a:cubicBezTo>
                    <a:lnTo>
                      <a:pt x="3843" y="4204"/>
                    </a:lnTo>
                    <a:cubicBezTo>
                      <a:pt x="3887" y="4180"/>
                      <a:pt x="3906" y="4141"/>
                      <a:pt x="3906" y="4084"/>
                    </a:cubicBezTo>
                    <a:lnTo>
                      <a:pt x="3906" y="3680"/>
                    </a:lnTo>
                    <a:lnTo>
                      <a:pt x="3906" y="140"/>
                    </a:lnTo>
                    <a:cubicBezTo>
                      <a:pt x="3906" y="58"/>
                      <a:pt x="3843" y="0"/>
                      <a:pt x="3786" y="0"/>
                    </a:cubicBezTo>
                    <a:close/>
                  </a:path>
                </a:pathLst>
              </a:custGeom>
              <a:solidFill>
                <a:srgbClr val="FFFFFF">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429664" y="2669958"/>
                <a:ext cx="350755" cy="580800"/>
              </a:xfrm>
              <a:custGeom>
                <a:rect b="b" l="l" r="r" t="t"/>
                <a:pathLst>
                  <a:path extrusionOk="0" h="3421" w="2066">
                    <a:moveTo>
                      <a:pt x="2066" y="0"/>
                    </a:moveTo>
                    <a:lnTo>
                      <a:pt x="82" y="1158"/>
                    </a:lnTo>
                    <a:cubicBezTo>
                      <a:pt x="43" y="1158"/>
                      <a:pt x="24" y="1201"/>
                      <a:pt x="24" y="1220"/>
                    </a:cubicBezTo>
                    <a:cubicBezTo>
                      <a:pt x="24" y="1240"/>
                      <a:pt x="0" y="1240"/>
                      <a:pt x="0" y="1259"/>
                    </a:cubicBezTo>
                    <a:lnTo>
                      <a:pt x="0" y="3421"/>
                    </a:lnTo>
                    <a:lnTo>
                      <a:pt x="1965" y="2301"/>
                    </a:lnTo>
                    <a:cubicBezTo>
                      <a:pt x="2023" y="2263"/>
                      <a:pt x="2066" y="2200"/>
                      <a:pt x="2066" y="2119"/>
                    </a:cubicBezTo>
                    <a:lnTo>
                      <a:pt x="2066" y="1480"/>
                    </a:lnTo>
                    <a:lnTo>
                      <a:pt x="2066" y="0"/>
                    </a:lnTo>
                    <a:close/>
                  </a:path>
                </a:pathLst>
              </a:custGeom>
              <a:solidFill>
                <a:srgbClr val="FFFFFF">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35"/>
            <p:cNvSpPr/>
            <p:nvPr/>
          </p:nvSpPr>
          <p:spPr>
            <a:xfrm>
              <a:off x="2789241" y="2717171"/>
              <a:ext cx="23769" cy="71136"/>
            </a:xfrm>
            <a:custGeom>
              <a:rect b="b" l="l" r="r" t="t"/>
              <a:pathLst>
                <a:path extrusionOk="0" h="419" w="140">
                  <a:moveTo>
                    <a:pt x="39" y="0"/>
                  </a:moveTo>
                  <a:cubicBezTo>
                    <a:pt x="20" y="0"/>
                    <a:pt x="1" y="19"/>
                    <a:pt x="1" y="39"/>
                  </a:cubicBezTo>
                  <a:lnTo>
                    <a:pt x="63" y="360"/>
                  </a:lnTo>
                  <a:cubicBezTo>
                    <a:pt x="63" y="380"/>
                    <a:pt x="82" y="380"/>
                    <a:pt x="101" y="399"/>
                  </a:cubicBezTo>
                  <a:lnTo>
                    <a:pt x="140" y="418"/>
                  </a:lnTo>
                  <a:lnTo>
                    <a:pt x="101" y="39"/>
                  </a:lnTo>
                  <a:cubicBezTo>
                    <a:pt x="101" y="19"/>
                    <a:pt x="63" y="0"/>
                    <a:pt x="39" y="0"/>
                  </a:cubicBez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2806388" y="2726848"/>
              <a:ext cx="17317" cy="71985"/>
            </a:xfrm>
            <a:custGeom>
              <a:rect b="b" l="l" r="r" t="t"/>
              <a:pathLst>
                <a:path extrusionOk="0" h="424" w="102">
                  <a:moveTo>
                    <a:pt x="58" y="1"/>
                  </a:moveTo>
                  <a:cubicBezTo>
                    <a:pt x="39" y="1"/>
                    <a:pt x="20" y="25"/>
                    <a:pt x="20" y="44"/>
                  </a:cubicBezTo>
                  <a:lnTo>
                    <a:pt x="0" y="342"/>
                  </a:lnTo>
                  <a:cubicBezTo>
                    <a:pt x="0" y="361"/>
                    <a:pt x="20" y="385"/>
                    <a:pt x="20" y="385"/>
                  </a:cubicBezTo>
                  <a:lnTo>
                    <a:pt x="82" y="424"/>
                  </a:lnTo>
                  <a:lnTo>
                    <a:pt x="101" y="63"/>
                  </a:lnTo>
                  <a:cubicBezTo>
                    <a:pt x="101" y="44"/>
                    <a:pt x="82" y="25"/>
                    <a:pt x="58" y="1"/>
                  </a:cubicBez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868374" y="4212055"/>
              <a:ext cx="489631" cy="249569"/>
            </a:xfrm>
            <a:custGeom>
              <a:rect b="b" l="l" r="r" t="t"/>
              <a:pathLst>
                <a:path extrusionOk="0" h="1470" w="2884">
                  <a:moveTo>
                    <a:pt x="1682" y="1"/>
                  </a:moveTo>
                  <a:cubicBezTo>
                    <a:pt x="1283" y="1"/>
                    <a:pt x="822" y="102"/>
                    <a:pt x="443" y="260"/>
                  </a:cubicBezTo>
                  <a:cubicBezTo>
                    <a:pt x="400" y="284"/>
                    <a:pt x="361" y="323"/>
                    <a:pt x="323" y="342"/>
                  </a:cubicBezTo>
                  <a:cubicBezTo>
                    <a:pt x="159" y="462"/>
                    <a:pt x="1" y="645"/>
                    <a:pt x="20" y="842"/>
                  </a:cubicBezTo>
                  <a:cubicBezTo>
                    <a:pt x="39" y="1043"/>
                    <a:pt x="222" y="1202"/>
                    <a:pt x="419" y="1303"/>
                  </a:cubicBezTo>
                  <a:cubicBezTo>
                    <a:pt x="697" y="1414"/>
                    <a:pt x="1010" y="1470"/>
                    <a:pt x="1323" y="1470"/>
                  </a:cubicBezTo>
                  <a:cubicBezTo>
                    <a:pt x="1687" y="1470"/>
                    <a:pt x="2052" y="1395"/>
                    <a:pt x="2364" y="1245"/>
                  </a:cubicBezTo>
                  <a:cubicBezTo>
                    <a:pt x="2662" y="1125"/>
                    <a:pt x="2883" y="861"/>
                    <a:pt x="2821" y="544"/>
                  </a:cubicBezTo>
                  <a:cubicBezTo>
                    <a:pt x="2744" y="83"/>
                    <a:pt x="2124" y="1"/>
                    <a:pt x="1682" y="1"/>
                  </a:cubicBez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2051902" y="3856033"/>
              <a:ext cx="105430" cy="473502"/>
            </a:xfrm>
            <a:custGeom>
              <a:rect b="b" l="l" r="r" t="t"/>
              <a:pathLst>
                <a:path extrusionOk="0" h="2789" w="621">
                  <a:moveTo>
                    <a:pt x="302" y="1"/>
                  </a:moveTo>
                  <a:cubicBezTo>
                    <a:pt x="229" y="1"/>
                    <a:pt x="159" y="47"/>
                    <a:pt x="140" y="138"/>
                  </a:cubicBezTo>
                  <a:cubicBezTo>
                    <a:pt x="1" y="537"/>
                    <a:pt x="58" y="2521"/>
                    <a:pt x="159" y="2698"/>
                  </a:cubicBezTo>
                  <a:cubicBezTo>
                    <a:pt x="190" y="2758"/>
                    <a:pt x="246" y="2789"/>
                    <a:pt x="303" y="2789"/>
                  </a:cubicBezTo>
                  <a:cubicBezTo>
                    <a:pt x="361" y="2789"/>
                    <a:pt x="421" y="2758"/>
                    <a:pt x="462" y="2698"/>
                  </a:cubicBezTo>
                  <a:cubicBezTo>
                    <a:pt x="563" y="2521"/>
                    <a:pt x="620" y="537"/>
                    <a:pt x="481" y="138"/>
                  </a:cubicBezTo>
                  <a:cubicBezTo>
                    <a:pt x="450" y="47"/>
                    <a:pt x="374" y="1"/>
                    <a:pt x="302" y="1"/>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769734" y="3637530"/>
              <a:ext cx="686910" cy="331910"/>
            </a:xfrm>
            <a:custGeom>
              <a:rect b="b" l="l" r="r" t="t"/>
              <a:pathLst>
                <a:path extrusionOk="0" h="1955" w="4046">
                  <a:moveTo>
                    <a:pt x="2741" y="0"/>
                  </a:moveTo>
                  <a:cubicBezTo>
                    <a:pt x="2622" y="0"/>
                    <a:pt x="2507" y="3"/>
                    <a:pt x="2403" y="3"/>
                  </a:cubicBezTo>
                  <a:cubicBezTo>
                    <a:pt x="1903" y="3"/>
                    <a:pt x="1480" y="85"/>
                    <a:pt x="1024" y="185"/>
                  </a:cubicBezTo>
                  <a:lnTo>
                    <a:pt x="563" y="344"/>
                  </a:lnTo>
                  <a:cubicBezTo>
                    <a:pt x="279" y="382"/>
                    <a:pt x="1" y="743"/>
                    <a:pt x="1" y="1026"/>
                  </a:cubicBezTo>
                  <a:cubicBezTo>
                    <a:pt x="20" y="1406"/>
                    <a:pt x="399" y="1583"/>
                    <a:pt x="721" y="1723"/>
                  </a:cubicBezTo>
                  <a:cubicBezTo>
                    <a:pt x="1077" y="1878"/>
                    <a:pt x="1503" y="1954"/>
                    <a:pt x="1932" y="1954"/>
                  </a:cubicBezTo>
                  <a:cubicBezTo>
                    <a:pt x="2447" y="1954"/>
                    <a:pt x="2969" y="1844"/>
                    <a:pt x="3383" y="1627"/>
                  </a:cubicBezTo>
                  <a:cubicBezTo>
                    <a:pt x="3762" y="1425"/>
                    <a:pt x="4046" y="1122"/>
                    <a:pt x="3983" y="666"/>
                  </a:cubicBezTo>
                  <a:cubicBezTo>
                    <a:pt x="3900" y="55"/>
                    <a:pt x="3281" y="0"/>
                    <a:pt x="2741"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681620" y="3081002"/>
              <a:ext cx="486236" cy="379787"/>
            </a:xfrm>
            <a:custGeom>
              <a:rect b="b" l="l" r="r" t="t"/>
              <a:pathLst>
                <a:path extrusionOk="0" h="2237" w="2864">
                  <a:moveTo>
                    <a:pt x="1663" y="0"/>
                  </a:moveTo>
                  <a:cubicBezTo>
                    <a:pt x="1529" y="0"/>
                    <a:pt x="1393" y="20"/>
                    <a:pt x="1259" y="57"/>
                  </a:cubicBezTo>
                  <a:cubicBezTo>
                    <a:pt x="841" y="177"/>
                    <a:pt x="419" y="461"/>
                    <a:pt x="198" y="840"/>
                  </a:cubicBezTo>
                  <a:cubicBezTo>
                    <a:pt x="20" y="1157"/>
                    <a:pt x="1" y="1561"/>
                    <a:pt x="198" y="1840"/>
                  </a:cubicBezTo>
                  <a:cubicBezTo>
                    <a:pt x="397" y="2116"/>
                    <a:pt x="784" y="2236"/>
                    <a:pt x="1196" y="2236"/>
                  </a:cubicBezTo>
                  <a:cubicBezTo>
                    <a:pt x="1736" y="2236"/>
                    <a:pt x="2319" y="2030"/>
                    <a:pt x="2580" y="1700"/>
                  </a:cubicBezTo>
                  <a:cubicBezTo>
                    <a:pt x="2864" y="1359"/>
                    <a:pt x="2821" y="898"/>
                    <a:pt x="2600" y="519"/>
                  </a:cubicBezTo>
                  <a:cubicBezTo>
                    <a:pt x="2381" y="152"/>
                    <a:pt x="2031" y="0"/>
                    <a:pt x="1663"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2041376" y="2759955"/>
              <a:ext cx="730881" cy="393029"/>
            </a:xfrm>
            <a:custGeom>
              <a:rect b="b" l="l" r="r" t="t"/>
              <a:pathLst>
                <a:path extrusionOk="0" h="2315" w="4305">
                  <a:moveTo>
                    <a:pt x="499" y="0"/>
                  </a:moveTo>
                  <a:cubicBezTo>
                    <a:pt x="330" y="0"/>
                    <a:pt x="221" y="128"/>
                    <a:pt x="221" y="128"/>
                  </a:cubicBezTo>
                  <a:cubicBezTo>
                    <a:pt x="0" y="329"/>
                    <a:pt x="24" y="670"/>
                    <a:pt x="284" y="829"/>
                  </a:cubicBezTo>
                  <a:lnTo>
                    <a:pt x="2604" y="2289"/>
                  </a:lnTo>
                  <a:cubicBezTo>
                    <a:pt x="2646" y="2305"/>
                    <a:pt x="2691" y="2315"/>
                    <a:pt x="2735" y="2315"/>
                  </a:cubicBezTo>
                  <a:cubicBezTo>
                    <a:pt x="2798" y="2315"/>
                    <a:pt x="2859" y="2296"/>
                    <a:pt x="2907" y="2251"/>
                  </a:cubicBezTo>
                  <a:lnTo>
                    <a:pt x="4305" y="728"/>
                  </a:lnTo>
                  <a:lnTo>
                    <a:pt x="3868" y="349"/>
                  </a:lnTo>
                  <a:lnTo>
                    <a:pt x="2825" y="1209"/>
                  </a:lnTo>
                  <a:cubicBezTo>
                    <a:pt x="2778" y="1244"/>
                    <a:pt x="2725" y="1266"/>
                    <a:pt x="2673" y="1266"/>
                  </a:cubicBezTo>
                  <a:cubicBezTo>
                    <a:pt x="2635" y="1266"/>
                    <a:pt x="2598" y="1254"/>
                    <a:pt x="2566" y="1228"/>
                  </a:cubicBezTo>
                  <a:lnTo>
                    <a:pt x="745" y="89"/>
                  </a:lnTo>
                  <a:cubicBezTo>
                    <a:pt x="654" y="23"/>
                    <a:pt x="571" y="0"/>
                    <a:pt x="499"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2697901" y="2703249"/>
              <a:ext cx="108656" cy="133104"/>
            </a:xfrm>
            <a:custGeom>
              <a:rect b="b" l="l" r="r" t="t"/>
              <a:pathLst>
                <a:path extrusionOk="0" h="784" w="640">
                  <a:moveTo>
                    <a:pt x="418" y="0"/>
                  </a:moveTo>
                  <a:lnTo>
                    <a:pt x="318" y="82"/>
                  </a:lnTo>
                  <a:lnTo>
                    <a:pt x="1" y="683"/>
                  </a:lnTo>
                  <a:lnTo>
                    <a:pt x="97" y="784"/>
                  </a:lnTo>
                  <a:lnTo>
                    <a:pt x="380" y="342"/>
                  </a:lnTo>
                  <a:lnTo>
                    <a:pt x="337" y="784"/>
                  </a:lnTo>
                  <a:lnTo>
                    <a:pt x="519" y="644"/>
                  </a:lnTo>
                  <a:lnTo>
                    <a:pt x="639" y="342"/>
                  </a:lnTo>
                  <a:lnTo>
                    <a:pt x="620" y="260"/>
                  </a:lnTo>
                  <a:lnTo>
                    <a:pt x="620" y="241"/>
                  </a:lnTo>
                  <a:lnTo>
                    <a:pt x="558" y="164"/>
                  </a:lnTo>
                  <a:lnTo>
                    <a:pt x="558" y="140"/>
                  </a:lnTo>
                  <a:lnTo>
                    <a:pt x="500" y="63"/>
                  </a:lnTo>
                  <a:lnTo>
                    <a:pt x="519" y="44"/>
                  </a:lnTo>
                  <a:lnTo>
                    <a:pt x="418" y="0"/>
                  </a:ln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2714200" y="2761143"/>
              <a:ext cx="48386" cy="92358"/>
            </a:xfrm>
            <a:custGeom>
              <a:rect b="b" l="l" r="r" t="t"/>
              <a:pathLst>
                <a:path extrusionOk="0" h="544" w="285">
                  <a:moveTo>
                    <a:pt x="284" y="1"/>
                  </a:moveTo>
                  <a:lnTo>
                    <a:pt x="1" y="443"/>
                  </a:lnTo>
                  <a:lnTo>
                    <a:pt x="121" y="543"/>
                  </a:lnTo>
                  <a:lnTo>
                    <a:pt x="241" y="443"/>
                  </a:lnTo>
                  <a:lnTo>
                    <a:pt x="284" y="1"/>
                  </a:lnTo>
                  <a:close/>
                </a:path>
              </a:pathLst>
            </a:custGeom>
            <a:solidFill>
              <a:srgbClr val="FFA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2555119" y="4296943"/>
              <a:ext cx="339550" cy="214596"/>
            </a:xfrm>
            <a:custGeom>
              <a:rect b="b" l="l" r="r" t="t"/>
              <a:pathLst>
                <a:path extrusionOk="0" h="1264" w="2000">
                  <a:moveTo>
                    <a:pt x="1" y="1"/>
                  </a:moveTo>
                  <a:lnTo>
                    <a:pt x="1" y="683"/>
                  </a:lnTo>
                  <a:cubicBezTo>
                    <a:pt x="1" y="683"/>
                    <a:pt x="140" y="822"/>
                    <a:pt x="500" y="865"/>
                  </a:cubicBezTo>
                  <a:cubicBezTo>
                    <a:pt x="865" y="1165"/>
                    <a:pt x="1076" y="1264"/>
                    <a:pt x="1357" y="1264"/>
                  </a:cubicBezTo>
                  <a:cubicBezTo>
                    <a:pt x="1432" y="1264"/>
                    <a:pt x="1512" y="1257"/>
                    <a:pt x="1601" y="1245"/>
                  </a:cubicBezTo>
                  <a:cubicBezTo>
                    <a:pt x="1999" y="1182"/>
                    <a:pt x="1740" y="1125"/>
                    <a:pt x="1538" y="942"/>
                  </a:cubicBezTo>
                  <a:cubicBezTo>
                    <a:pt x="1322" y="745"/>
                    <a:pt x="697" y="183"/>
                    <a:pt x="697" y="183"/>
                  </a:cubicBezTo>
                  <a:lnTo>
                    <a:pt x="640" y="63"/>
                  </a:lnTo>
                  <a:lnTo>
                    <a:pt x="1"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967184" y="3488636"/>
              <a:ext cx="716960" cy="853629"/>
            </a:xfrm>
            <a:custGeom>
              <a:rect b="b" l="l" r="r" t="t"/>
              <a:pathLst>
                <a:path extrusionOk="0" h="5028" w="4223">
                  <a:moveTo>
                    <a:pt x="1499" y="1"/>
                  </a:moveTo>
                  <a:lnTo>
                    <a:pt x="0" y="78"/>
                  </a:lnTo>
                  <a:lnTo>
                    <a:pt x="101" y="981"/>
                  </a:lnTo>
                  <a:cubicBezTo>
                    <a:pt x="120" y="1221"/>
                    <a:pt x="260" y="1423"/>
                    <a:pt x="480" y="1543"/>
                  </a:cubicBezTo>
                  <a:lnTo>
                    <a:pt x="3161" y="2023"/>
                  </a:lnTo>
                  <a:cubicBezTo>
                    <a:pt x="3344" y="2042"/>
                    <a:pt x="3320" y="2119"/>
                    <a:pt x="3344" y="2302"/>
                  </a:cubicBezTo>
                  <a:lnTo>
                    <a:pt x="3344" y="2340"/>
                  </a:lnTo>
                  <a:lnTo>
                    <a:pt x="3440" y="4665"/>
                  </a:lnTo>
                  <a:cubicBezTo>
                    <a:pt x="3463" y="4870"/>
                    <a:pt x="3623" y="5027"/>
                    <a:pt x="3827" y="5027"/>
                  </a:cubicBezTo>
                  <a:cubicBezTo>
                    <a:pt x="3839" y="5027"/>
                    <a:pt x="3851" y="5027"/>
                    <a:pt x="3863" y="5026"/>
                  </a:cubicBezTo>
                  <a:lnTo>
                    <a:pt x="3920" y="5026"/>
                  </a:lnTo>
                  <a:cubicBezTo>
                    <a:pt x="4103" y="5002"/>
                    <a:pt x="4141" y="4843"/>
                    <a:pt x="4141" y="4665"/>
                  </a:cubicBezTo>
                  <a:lnTo>
                    <a:pt x="4223" y="1922"/>
                  </a:lnTo>
                  <a:cubicBezTo>
                    <a:pt x="4223" y="1783"/>
                    <a:pt x="4160" y="1663"/>
                    <a:pt x="4064" y="1562"/>
                  </a:cubicBezTo>
                  <a:lnTo>
                    <a:pt x="1561" y="481"/>
                  </a:lnTo>
                  <a:lnTo>
                    <a:pt x="1499" y="1"/>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2306397" y="4395583"/>
              <a:ext cx="357376" cy="221217"/>
            </a:xfrm>
            <a:custGeom>
              <a:rect b="b" l="l" r="r" t="t"/>
              <a:pathLst>
                <a:path extrusionOk="0" h="1303" w="2105">
                  <a:moveTo>
                    <a:pt x="1" y="1"/>
                  </a:moveTo>
                  <a:lnTo>
                    <a:pt x="1" y="702"/>
                  </a:lnTo>
                  <a:cubicBezTo>
                    <a:pt x="1" y="702"/>
                    <a:pt x="145" y="842"/>
                    <a:pt x="543" y="885"/>
                  </a:cubicBezTo>
                  <a:cubicBezTo>
                    <a:pt x="909" y="1201"/>
                    <a:pt x="1123" y="1302"/>
                    <a:pt x="1414" y="1302"/>
                  </a:cubicBezTo>
                  <a:cubicBezTo>
                    <a:pt x="1490" y="1302"/>
                    <a:pt x="1572" y="1295"/>
                    <a:pt x="1663" y="1284"/>
                  </a:cubicBezTo>
                  <a:cubicBezTo>
                    <a:pt x="2105" y="1221"/>
                    <a:pt x="1826" y="1163"/>
                    <a:pt x="1605" y="962"/>
                  </a:cubicBezTo>
                  <a:cubicBezTo>
                    <a:pt x="1384" y="765"/>
                    <a:pt x="721" y="164"/>
                    <a:pt x="721" y="164"/>
                  </a:cubicBezTo>
                  <a:lnTo>
                    <a:pt x="683" y="44"/>
                  </a:lnTo>
                  <a:lnTo>
                    <a:pt x="1"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1865148" y="3542455"/>
              <a:ext cx="580970" cy="905071"/>
            </a:xfrm>
            <a:custGeom>
              <a:rect b="b" l="l" r="r" t="t"/>
              <a:pathLst>
                <a:path extrusionOk="0" h="5331" w="3422">
                  <a:moveTo>
                    <a:pt x="1499" y="1"/>
                  </a:moveTo>
                  <a:lnTo>
                    <a:pt x="1" y="82"/>
                  </a:lnTo>
                  <a:lnTo>
                    <a:pt x="101" y="962"/>
                  </a:lnTo>
                  <a:cubicBezTo>
                    <a:pt x="121" y="1202"/>
                    <a:pt x="279" y="1423"/>
                    <a:pt x="481" y="1543"/>
                  </a:cubicBezTo>
                  <a:lnTo>
                    <a:pt x="2220" y="2264"/>
                  </a:lnTo>
                  <a:cubicBezTo>
                    <a:pt x="2359" y="2345"/>
                    <a:pt x="2460" y="2484"/>
                    <a:pt x="2460" y="2643"/>
                  </a:cubicBezTo>
                  <a:lnTo>
                    <a:pt x="2561" y="4968"/>
                  </a:lnTo>
                  <a:cubicBezTo>
                    <a:pt x="2561" y="5177"/>
                    <a:pt x="2741" y="5330"/>
                    <a:pt x="2927" y="5330"/>
                  </a:cubicBezTo>
                  <a:cubicBezTo>
                    <a:pt x="2938" y="5330"/>
                    <a:pt x="2949" y="5330"/>
                    <a:pt x="2960" y="5328"/>
                  </a:cubicBezTo>
                  <a:lnTo>
                    <a:pt x="3022" y="5328"/>
                  </a:lnTo>
                  <a:cubicBezTo>
                    <a:pt x="3200" y="5309"/>
                    <a:pt x="3344" y="5146"/>
                    <a:pt x="3363" y="4968"/>
                  </a:cubicBezTo>
                  <a:lnTo>
                    <a:pt x="3421" y="2225"/>
                  </a:lnTo>
                  <a:cubicBezTo>
                    <a:pt x="3421" y="2086"/>
                    <a:pt x="3363" y="1966"/>
                    <a:pt x="3263" y="1865"/>
                  </a:cubicBezTo>
                  <a:lnTo>
                    <a:pt x="1562" y="462"/>
                  </a:lnTo>
                  <a:lnTo>
                    <a:pt x="1499" y="1"/>
                  </a:lnTo>
                  <a:close/>
                </a:path>
              </a:pathLst>
            </a:custGeom>
            <a:solidFill>
              <a:srgbClr val="5B3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1923042" y="2730923"/>
              <a:ext cx="336154" cy="842763"/>
            </a:xfrm>
            <a:custGeom>
              <a:rect b="b" l="l" r="r" t="t"/>
              <a:pathLst>
                <a:path extrusionOk="0" h="4964" w="1980">
                  <a:moveTo>
                    <a:pt x="279" y="1"/>
                  </a:moveTo>
                  <a:lnTo>
                    <a:pt x="1" y="179"/>
                  </a:lnTo>
                  <a:cubicBezTo>
                    <a:pt x="1082" y="1538"/>
                    <a:pt x="817" y="3282"/>
                    <a:pt x="861" y="4963"/>
                  </a:cubicBezTo>
                  <a:cubicBezTo>
                    <a:pt x="1082" y="4944"/>
                    <a:pt x="1600" y="4805"/>
                    <a:pt x="1802" y="4685"/>
                  </a:cubicBezTo>
                  <a:cubicBezTo>
                    <a:pt x="1980" y="3042"/>
                    <a:pt x="1802" y="1461"/>
                    <a:pt x="1000" y="39"/>
                  </a:cubicBezTo>
                  <a:lnTo>
                    <a:pt x="937" y="1"/>
                  </a:ln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1800803" y="2761143"/>
              <a:ext cx="268414" cy="867211"/>
            </a:xfrm>
            <a:custGeom>
              <a:rect b="b" l="l" r="r" t="t"/>
              <a:pathLst>
                <a:path extrusionOk="0" h="5108" w="1581">
                  <a:moveTo>
                    <a:pt x="721" y="1"/>
                  </a:moveTo>
                  <a:lnTo>
                    <a:pt x="336" y="222"/>
                  </a:lnTo>
                  <a:cubicBezTo>
                    <a:pt x="120" y="361"/>
                    <a:pt x="0" y="601"/>
                    <a:pt x="0" y="841"/>
                  </a:cubicBezTo>
                  <a:lnTo>
                    <a:pt x="0" y="904"/>
                  </a:lnTo>
                  <a:lnTo>
                    <a:pt x="159" y="4766"/>
                  </a:lnTo>
                  <a:cubicBezTo>
                    <a:pt x="279" y="4824"/>
                    <a:pt x="399" y="4886"/>
                    <a:pt x="538" y="4925"/>
                  </a:cubicBezTo>
                  <a:cubicBezTo>
                    <a:pt x="746" y="5000"/>
                    <a:pt x="1055" y="5107"/>
                    <a:pt x="1316" y="5107"/>
                  </a:cubicBezTo>
                  <a:cubicBezTo>
                    <a:pt x="1406" y="5107"/>
                    <a:pt x="1489" y="5095"/>
                    <a:pt x="1561" y="5064"/>
                  </a:cubicBezTo>
                  <a:cubicBezTo>
                    <a:pt x="1581" y="3964"/>
                    <a:pt x="1581" y="2763"/>
                    <a:pt x="1537" y="2282"/>
                  </a:cubicBezTo>
                  <a:cubicBezTo>
                    <a:pt x="1460" y="1461"/>
                    <a:pt x="1259" y="683"/>
                    <a:pt x="721" y="1"/>
                  </a:cubicBez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2092649" y="2737544"/>
              <a:ext cx="193544" cy="829521"/>
            </a:xfrm>
            <a:custGeom>
              <a:rect b="b" l="l" r="r" t="t"/>
              <a:pathLst>
                <a:path extrusionOk="0" h="4886" w="1140">
                  <a:moveTo>
                    <a:pt x="1" y="0"/>
                  </a:moveTo>
                  <a:lnTo>
                    <a:pt x="1" y="0"/>
                  </a:lnTo>
                  <a:cubicBezTo>
                    <a:pt x="400" y="721"/>
                    <a:pt x="539" y="1499"/>
                    <a:pt x="582" y="2301"/>
                  </a:cubicBezTo>
                  <a:cubicBezTo>
                    <a:pt x="601" y="3104"/>
                    <a:pt x="702" y="4002"/>
                    <a:pt x="822" y="4886"/>
                  </a:cubicBezTo>
                  <a:cubicBezTo>
                    <a:pt x="899" y="4886"/>
                    <a:pt x="1000" y="4862"/>
                    <a:pt x="1082" y="4823"/>
                  </a:cubicBezTo>
                  <a:cubicBezTo>
                    <a:pt x="1139" y="4045"/>
                    <a:pt x="923" y="2162"/>
                    <a:pt x="899" y="1619"/>
                  </a:cubicBezTo>
                  <a:cubicBezTo>
                    <a:pt x="899" y="1403"/>
                    <a:pt x="880" y="1220"/>
                    <a:pt x="861" y="1120"/>
                  </a:cubicBezTo>
                  <a:cubicBezTo>
                    <a:pt x="779" y="658"/>
                    <a:pt x="380" y="101"/>
                    <a:pt x="380" y="101"/>
                  </a:cubicBezTo>
                  <a:lnTo>
                    <a:pt x="1"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1973635" y="2638734"/>
              <a:ext cx="119182" cy="93376"/>
            </a:xfrm>
            <a:custGeom>
              <a:rect b="b" l="l" r="r" t="t"/>
              <a:pathLst>
                <a:path extrusionOk="0" h="550" w="702">
                  <a:moveTo>
                    <a:pt x="20" y="1"/>
                  </a:moveTo>
                  <a:lnTo>
                    <a:pt x="1" y="222"/>
                  </a:lnTo>
                  <a:cubicBezTo>
                    <a:pt x="165" y="403"/>
                    <a:pt x="391" y="550"/>
                    <a:pt x="623" y="550"/>
                  </a:cubicBezTo>
                  <a:cubicBezTo>
                    <a:pt x="649" y="550"/>
                    <a:pt x="676" y="548"/>
                    <a:pt x="702" y="544"/>
                  </a:cubicBezTo>
                  <a:lnTo>
                    <a:pt x="683" y="260"/>
                  </a:lnTo>
                  <a:lnTo>
                    <a:pt x="20" y="1"/>
                  </a:lnTo>
                  <a:close/>
                </a:path>
              </a:pathLst>
            </a:custGeom>
            <a:solidFill>
              <a:srgbClr val="FFA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970410" y="2676255"/>
              <a:ext cx="125803" cy="119352"/>
            </a:xfrm>
            <a:custGeom>
              <a:rect b="b" l="l" r="r" t="t"/>
              <a:pathLst>
                <a:path extrusionOk="0" h="703" w="741">
                  <a:moveTo>
                    <a:pt x="20" y="1"/>
                  </a:moveTo>
                  <a:lnTo>
                    <a:pt x="0" y="323"/>
                  </a:lnTo>
                  <a:lnTo>
                    <a:pt x="442" y="683"/>
                  </a:lnTo>
                  <a:cubicBezTo>
                    <a:pt x="481" y="702"/>
                    <a:pt x="519" y="702"/>
                    <a:pt x="562" y="702"/>
                  </a:cubicBezTo>
                  <a:cubicBezTo>
                    <a:pt x="601" y="683"/>
                    <a:pt x="620" y="659"/>
                    <a:pt x="639" y="640"/>
                  </a:cubicBezTo>
                  <a:lnTo>
                    <a:pt x="721" y="539"/>
                  </a:lnTo>
                  <a:cubicBezTo>
                    <a:pt x="721" y="520"/>
                    <a:pt x="740" y="501"/>
                    <a:pt x="740" y="481"/>
                  </a:cubicBezTo>
                  <a:lnTo>
                    <a:pt x="721" y="323"/>
                  </a:lnTo>
                  <a:cubicBezTo>
                    <a:pt x="695" y="327"/>
                    <a:pt x="668" y="329"/>
                    <a:pt x="642" y="329"/>
                  </a:cubicBezTo>
                  <a:cubicBezTo>
                    <a:pt x="410" y="329"/>
                    <a:pt x="184" y="182"/>
                    <a:pt x="20" y="1"/>
                  </a:cubicBez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1898594" y="2381522"/>
              <a:ext cx="272659" cy="278431"/>
            </a:xfrm>
            <a:custGeom>
              <a:rect b="b" l="l" r="r" t="t"/>
              <a:pathLst>
                <a:path extrusionOk="0" h="1640" w="1606">
                  <a:moveTo>
                    <a:pt x="1319" y="0"/>
                  </a:moveTo>
                  <a:cubicBezTo>
                    <a:pt x="1289" y="0"/>
                    <a:pt x="1257" y="6"/>
                    <a:pt x="1226" y="17"/>
                  </a:cubicBezTo>
                  <a:cubicBezTo>
                    <a:pt x="1200" y="40"/>
                    <a:pt x="1163" y="49"/>
                    <a:pt x="1125" y="49"/>
                  </a:cubicBezTo>
                  <a:cubicBezTo>
                    <a:pt x="1097" y="49"/>
                    <a:pt x="1069" y="44"/>
                    <a:pt x="1043" y="36"/>
                  </a:cubicBezTo>
                  <a:cubicBezTo>
                    <a:pt x="1012" y="34"/>
                    <a:pt x="981" y="33"/>
                    <a:pt x="950" y="33"/>
                  </a:cubicBezTo>
                  <a:cubicBezTo>
                    <a:pt x="737" y="33"/>
                    <a:pt x="517" y="88"/>
                    <a:pt x="342" y="176"/>
                  </a:cubicBezTo>
                  <a:cubicBezTo>
                    <a:pt x="145" y="276"/>
                    <a:pt x="25" y="536"/>
                    <a:pt x="1" y="757"/>
                  </a:cubicBezTo>
                  <a:cubicBezTo>
                    <a:pt x="1" y="935"/>
                    <a:pt x="44" y="1175"/>
                    <a:pt x="121" y="1357"/>
                  </a:cubicBezTo>
                  <a:cubicBezTo>
                    <a:pt x="183" y="1434"/>
                    <a:pt x="222" y="1477"/>
                    <a:pt x="303" y="1535"/>
                  </a:cubicBezTo>
                  <a:cubicBezTo>
                    <a:pt x="337" y="1574"/>
                    <a:pt x="391" y="1639"/>
                    <a:pt x="443" y="1639"/>
                  </a:cubicBezTo>
                  <a:cubicBezTo>
                    <a:pt x="449" y="1639"/>
                    <a:pt x="456" y="1638"/>
                    <a:pt x="462" y="1636"/>
                  </a:cubicBezTo>
                  <a:cubicBezTo>
                    <a:pt x="481" y="1578"/>
                    <a:pt x="601" y="1497"/>
                    <a:pt x="664" y="1458"/>
                  </a:cubicBezTo>
                  <a:cubicBezTo>
                    <a:pt x="745" y="1377"/>
                    <a:pt x="822" y="1295"/>
                    <a:pt x="904" y="1218"/>
                  </a:cubicBezTo>
                  <a:cubicBezTo>
                    <a:pt x="961" y="1156"/>
                    <a:pt x="1062" y="1036"/>
                    <a:pt x="1144" y="1016"/>
                  </a:cubicBezTo>
                  <a:cubicBezTo>
                    <a:pt x="1182" y="978"/>
                    <a:pt x="1226" y="954"/>
                    <a:pt x="1264" y="935"/>
                  </a:cubicBezTo>
                  <a:cubicBezTo>
                    <a:pt x="1346" y="915"/>
                    <a:pt x="1423" y="858"/>
                    <a:pt x="1485" y="815"/>
                  </a:cubicBezTo>
                  <a:cubicBezTo>
                    <a:pt x="1562" y="757"/>
                    <a:pt x="1605" y="656"/>
                    <a:pt x="1605" y="555"/>
                  </a:cubicBezTo>
                  <a:cubicBezTo>
                    <a:pt x="1605" y="416"/>
                    <a:pt x="1586" y="276"/>
                    <a:pt x="1523" y="137"/>
                  </a:cubicBezTo>
                  <a:lnTo>
                    <a:pt x="1523" y="113"/>
                  </a:lnTo>
                  <a:cubicBezTo>
                    <a:pt x="1481" y="42"/>
                    <a:pt x="1405" y="0"/>
                    <a:pt x="1319"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931701" y="2478974"/>
              <a:ext cx="219010" cy="234969"/>
            </a:xfrm>
            <a:custGeom>
              <a:rect b="b" l="l" r="r" t="t"/>
              <a:pathLst>
                <a:path extrusionOk="0" h="1384" w="1290">
                  <a:moveTo>
                    <a:pt x="430" y="0"/>
                  </a:moveTo>
                  <a:lnTo>
                    <a:pt x="387" y="284"/>
                  </a:lnTo>
                  <a:lnTo>
                    <a:pt x="329" y="380"/>
                  </a:lnTo>
                  <a:lnTo>
                    <a:pt x="329" y="663"/>
                  </a:lnTo>
                  <a:lnTo>
                    <a:pt x="248" y="644"/>
                  </a:lnTo>
                  <a:cubicBezTo>
                    <a:pt x="228" y="601"/>
                    <a:pt x="228" y="462"/>
                    <a:pt x="190" y="442"/>
                  </a:cubicBezTo>
                  <a:cubicBezTo>
                    <a:pt x="177" y="440"/>
                    <a:pt x="165" y="439"/>
                    <a:pt x="155" y="439"/>
                  </a:cubicBezTo>
                  <a:cubicBezTo>
                    <a:pt x="1" y="439"/>
                    <a:pt x="90" y="685"/>
                    <a:pt x="108" y="721"/>
                  </a:cubicBezTo>
                  <a:cubicBezTo>
                    <a:pt x="108" y="768"/>
                    <a:pt x="155" y="791"/>
                    <a:pt x="194" y="791"/>
                  </a:cubicBezTo>
                  <a:cubicBezTo>
                    <a:pt x="207" y="791"/>
                    <a:pt x="219" y="788"/>
                    <a:pt x="228" y="783"/>
                  </a:cubicBezTo>
                  <a:lnTo>
                    <a:pt x="228" y="1081"/>
                  </a:lnTo>
                  <a:cubicBezTo>
                    <a:pt x="228" y="1081"/>
                    <a:pt x="488" y="1384"/>
                    <a:pt x="829" y="1384"/>
                  </a:cubicBezTo>
                  <a:cubicBezTo>
                    <a:pt x="1050" y="1384"/>
                    <a:pt x="1247" y="1201"/>
                    <a:pt x="1247" y="980"/>
                  </a:cubicBezTo>
                  <a:lnTo>
                    <a:pt x="1290" y="341"/>
                  </a:lnTo>
                  <a:lnTo>
                    <a:pt x="1271" y="0"/>
                  </a:ln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2874129" y="2754691"/>
              <a:ext cx="7470" cy="170"/>
            </a:xfrm>
            <a:custGeom>
              <a:rect b="b" l="l" r="r" t="t"/>
              <a:pathLst>
                <a:path extrusionOk="0" h="1" w="44">
                  <a:moveTo>
                    <a:pt x="0" y="0"/>
                  </a:moveTo>
                  <a:lnTo>
                    <a:pt x="0" y="0"/>
                  </a:lnTo>
                  <a:lnTo>
                    <a:pt x="43" y="0"/>
                  </a:lnTo>
                  <a:close/>
                </a:path>
              </a:pathLst>
            </a:cu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2704353" y="2751296"/>
              <a:ext cx="173171" cy="8149"/>
            </a:xfrm>
            <a:custGeom>
              <a:rect b="b" l="l" r="r" t="t"/>
              <a:pathLst>
                <a:path extrusionOk="0" h="48" w="1020">
                  <a:moveTo>
                    <a:pt x="39" y="1"/>
                  </a:moveTo>
                  <a:cubicBezTo>
                    <a:pt x="20" y="1"/>
                    <a:pt x="1" y="1"/>
                    <a:pt x="1" y="20"/>
                  </a:cubicBezTo>
                  <a:cubicBezTo>
                    <a:pt x="1" y="39"/>
                    <a:pt x="20" y="39"/>
                    <a:pt x="39" y="39"/>
                  </a:cubicBezTo>
                  <a:cubicBezTo>
                    <a:pt x="39" y="39"/>
                    <a:pt x="379" y="48"/>
                    <a:pt x="669" y="48"/>
                  </a:cubicBezTo>
                  <a:cubicBezTo>
                    <a:pt x="814" y="48"/>
                    <a:pt x="947" y="46"/>
                    <a:pt x="1019" y="39"/>
                  </a:cubicBezTo>
                  <a:lnTo>
                    <a:pt x="1019" y="20"/>
                  </a:lnTo>
                  <a:cubicBezTo>
                    <a:pt x="803" y="1"/>
                    <a:pt x="39" y="1"/>
                    <a:pt x="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697901" y="2734318"/>
              <a:ext cx="85057" cy="102035"/>
            </a:xfrm>
            <a:custGeom>
              <a:rect b="b" l="l" r="r" t="t"/>
              <a:pathLst>
                <a:path extrusionOk="0" h="601" w="501">
                  <a:moveTo>
                    <a:pt x="500" y="0"/>
                  </a:moveTo>
                  <a:lnTo>
                    <a:pt x="140" y="259"/>
                  </a:lnTo>
                  <a:lnTo>
                    <a:pt x="1" y="500"/>
                  </a:lnTo>
                  <a:lnTo>
                    <a:pt x="97" y="601"/>
                  </a:lnTo>
                  <a:lnTo>
                    <a:pt x="279" y="480"/>
                  </a:lnTo>
                  <a:lnTo>
                    <a:pt x="298" y="317"/>
                  </a:lnTo>
                  <a:lnTo>
                    <a:pt x="481" y="101"/>
                  </a:lnTo>
                  <a:lnTo>
                    <a:pt x="500" y="0"/>
                  </a:ln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2768868" y="2701891"/>
              <a:ext cx="40916" cy="65873"/>
            </a:xfrm>
            <a:custGeom>
              <a:rect b="b" l="l" r="r" t="t"/>
              <a:pathLst>
                <a:path extrusionOk="0" h="388" w="241">
                  <a:moveTo>
                    <a:pt x="71" y="0"/>
                  </a:moveTo>
                  <a:cubicBezTo>
                    <a:pt x="62" y="0"/>
                    <a:pt x="52" y="3"/>
                    <a:pt x="39" y="8"/>
                  </a:cubicBezTo>
                  <a:lnTo>
                    <a:pt x="0" y="8"/>
                  </a:lnTo>
                  <a:lnTo>
                    <a:pt x="159" y="350"/>
                  </a:lnTo>
                  <a:cubicBezTo>
                    <a:pt x="159" y="369"/>
                    <a:pt x="159" y="369"/>
                    <a:pt x="183" y="369"/>
                  </a:cubicBezTo>
                  <a:lnTo>
                    <a:pt x="241" y="388"/>
                  </a:lnTo>
                  <a:lnTo>
                    <a:pt x="121" y="28"/>
                  </a:lnTo>
                  <a:cubicBezTo>
                    <a:pt x="107" y="14"/>
                    <a:pt x="93" y="0"/>
                    <a:pt x="71" y="0"/>
                  </a:cubicBez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35"/>
            <p:cNvGrpSpPr/>
            <p:nvPr/>
          </p:nvGrpSpPr>
          <p:grpSpPr>
            <a:xfrm>
              <a:off x="2577081" y="3294558"/>
              <a:ext cx="1733243" cy="965856"/>
              <a:chOff x="2951632" y="3945364"/>
              <a:chExt cx="880176" cy="490481"/>
            </a:xfrm>
          </p:grpSpPr>
          <p:sp>
            <p:nvSpPr>
              <p:cNvPr id="540" name="Google Shape;540;p35"/>
              <p:cNvSpPr/>
              <p:nvPr/>
            </p:nvSpPr>
            <p:spPr>
              <a:xfrm>
                <a:off x="3188121" y="4045546"/>
                <a:ext cx="34486" cy="93285"/>
              </a:xfrm>
              <a:custGeom>
                <a:rect b="b" l="l" r="r" t="t"/>
                <a:pathLst>
                  <a:path extrusionOk="0" h="1082" w="400">
                    <a:moveTo>
                      <a:pt x="399" y="1"/>
                    </a:moveTo>
                    <a:lnTo>
                      <a:pt x="0" y="899"/>
                    </a:lnTo>
                    <a:lnTo>
                      <a:pt x="0" y="1082"/>
                    </a:lnTo>
                    <a:lnTo>
                      <a:pt x="399" y="159"/>
                    </a:lnTo>
                    <a:lnTo>
                      <a:pt x="399" y="1"/>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3051814" y="4123054"/>
                <a:ext cx="136392" cy="36555"/>
              </a:xfrm>
              <a:custGeom>
                <a:rect b="b" l="l" r="r" t="t"/>
                <a:pathLst>
                  <a:path extrusionOk="0" h="424" w="1582">
                    <a:moveTo>
                      <a:pt x="1581" y="0"/>
                    </a:moveTo>
                    <a:lnTo>
                      <a:pt x="1" y="241"/>
                    </a:lnTo>
                    <a:lnTo>
                      <a:pt x="1" y="423"/>
                    </a:lnTo>
                    <a:lnTo>
                      <a:pt x="1581" y="183"/>
                    </a:lnTo>
                    <a:lnTo>
                      <a:pt x="1581" y="0"/>
                    </a:lnTo>
                    <a:close/>
                  </a:path>
                </a:pathLst>
              </a:custGeom>
              <a:solidFill>
                <a:srgbClr val="AD95E6">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2951632" y="4087016"/>
                <a:ext cx="100268" cy="72593"/>
              </a:xfrm>
              <a:custGeom>
                <a:rect b="b" l="l" r="r" t="t"/>
                <a:pathLst>
                  <a:path extrusionOk="0" h="842" w="1163">
                    <a:moveTo>
                      <a:pt x="0" y="0"/>
                    </a:moveTo>
                    <a:lnTo>
                      <a:pt x="0" y="159"/>
                    </a:lnTo>
                    <a:lnTo>
                      <a:pt x="1163" y="841"/>
                    </a:lnTo>
                    <a:lnTo>
                      <a:pt x="1163" y="659"/>
                    </a:lnTo>
                    <a:lnTo>
                      <a:pt x="0" y="0"/>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2951632" y="3986747"/>
                <a:ext cx="270974" cy="157084"/>
              </a:xfrm>
              <a:custGeom>
                <a:rect b="b" l="l" r="r" t="t"/>
                <a:pathLst>
                  <a:path extrusionOk="0" h="1822" w="3143">
                    <a:moveTo>
                      <a:pt x="2004" y="1"/>
                    </a:moveTo>
                    <a:lnTo>
                      <a:pt x="418" y="241"/>
                    </a:lnTo>
                    <a:lnTo>
                      <a:pt x="0" y="1163"/>
                    </a:lnTo>
                    <a:lnTo>
                      <a:pt x="1163" y="1822"/>
                    </a:lnTo>
                    <a:lnTo>
                      <a:pt x="2743" y="1581"/>
                    </a:lnTo>
                    <a:lnTo>
                      <a:pt x="3142" y="683"/>
                    </a:lnTo>
                    <a:lnTo>
                      <a:pt x="2004" y="1"/>
                    </a:lnTo>
                    <a:close/>
                  </a:path>
                </a:pathLst>
              </a:custGeom>
              <a:solidFill>
                <a:srgbClr val="F8F8F8">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3256835" y="4214616"/>
                <a:ext cx="36555" cy="93198"/>
              </a:xfrm>
              <a:custGeom>
                <a:rect b="b" l="l" r="r" t="t"/>
                <a:pathLst>
                  <a:path extrusionOk="0" h="1081" w="424">
                    <a:moveTo>
                      <a:pt x="424" y="0"/>
                    </a:moveTo>
                    <a:lnTo>
                      <a:pt x="1" y="922"/>
                    </a:lnTo>
                    <a:lnTo>
                      <a:pt x="1" y="1081"/>
                    </a:lnTo>
                    <a:lnTo>
                      <a:pt x="424" y="163"/>
                    </a:lnTo>
                    <a:lnTo>
                      <a:pt x="424" y="0"/>
                    </a:lnTo>
                    <a:close/>
                  </a:path>
                </a:pathLst>
              </a:custGeom>
              <a:solidFill>
                <a:srgbClr val="8F7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3120614" y="4294107"/>
                <a:ext cx="136306" cy="34486"/>
              </a:xfrm>
              <a:custGeom>
                <a:rect b="b" l="l" r="r" t="t"/>
                <a:pathLst>
                  <a:path extrusionOk="0" h="400" w="1581">
                    <a:moveTo>
                      <a:pt x="1581" y="0"/>
                    </a:moveTo>
                    <a:lnTo>
                      <a:pt x="0" y="241"/>
                    </a:lnTo>
                    <a:lnTo>
                      <a:pt x="0" y="399"/>
                    </a:lnTo>
                    <a:lnTo>
                      <a:pt x="1581" y="159"/>
                    </a:lnTo>
                    <a:lnTo>
                      <a:pt x="1581" y="0"/>
                    </a:lnTo>
                    <a:close/>
                  </a:path>
                </a:pathLst>
              </a:custGeom>
              <a:solidFill>
                <a:srgbClr val="AD95E6">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3020777" y="4255999"/>
                <a:ext cx="99923" cy="72593"/>
              </a:xfrm>
              <a:custGeom>
                <a:rect b="b" l="l" r="r" t="t"/>
                <a:pathLst>
                  <a:path extrusionOk="0" h="842" w="1159">
                    <a:moveTo>
                      <a:pt x="1" y="0"/>
                    </a:moveTo>
                    <a:lnTo>
                      <a:pt x="1" y="183"/>
                    </a:lnTo>
                    <a:lnTo>
                      <a:pt x="1158" y="841"/>
                    </a:lnTo>
                    <a:lnTo>
                      <a:pt x="1158" y="683"/>
                    </a:lnTo>
                    <a:lnTo>
                      <a:pt x="1" y="0"/>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3020777" y="4157799"/>
                <a:ext cx="272612" cy="157084"/>
              </a:xfrm>
              <a:custGeom>
                <a:rect b="b" l="l" r="r" t="t"/>
                <a:pathLst>
                  <a:path extrusionOk="0" h="1822" w="3162">
                    <a:moveTo>
                      <a:pt x="1999" y="1"/>
                    </a:moveTo>
                    <a:lnTo>
                      <a:pt x="418" y="241"/>
                    </a:lnTo>
                    <a:lnTo>
                      <a:pt x="1" y="1139"/>
                    </a:lnTo>
                    <a:lnTo>
                      <a:pt x="1158" y="1822"/>
                    </a:lnTo>
                    <a:lnTo>
                      <a:pt x="2739" y="1581"/>
                    </a:lnTo>
                    <a:lnTo>
                      <a:pt x="3162" y="659"/>
                    </a:lnTo>
                    <a:lnTo>
                      <a:pt x="1999" y="1"/>
                    </a:lnTo>
                    <a:close/>
                  </a:path>
                </a:pathLst>
              </a:custGeom>
              <a:solidFill>
                <a:srgbClr val="F8F8F8">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3797408" y="4321868"/>
                <a:ext cx="34400" cy="93285"/>
              </a:xfrm>
              <a:custGeom>
                <a:rect b="b" l="l" r="r" t="t"/>
                <a:pathLst>
                  <a:path extrusionOk="0" h="1082" w="399">
                    <a:moveTo>
                      <a:pt x="399" y="0"/>
                    </a:moveTo>
                    <a:lnTo>
                      <a:pt x="0" y="918"/>
                    </a:lnTo>
                    <a:lnTo>
                      <a:pt x="0" y="1081"/>
                    </a:lnTo>
                    <a:lnTo>
                      <a:pt x="399" y="178"/>
                    </a:lnTo>
                    <a:lnTo>
                      <a:pt x="399" y="0"/>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3660670" y="4400928"/>
                <a:ext cx="136823" cy="34917"/>
              </a:xfrm>
              <a:custGeom>
                <a:rect b="b" l="l" r="r" t="t"/>
                <a:pathLst>
                  <a:path extrusionOk="0" h="405" w="1587">
                    <a:moveTo>
                      <a:pt x="1586" y="1"/>
                    </a:moveTo>
                    <a:lnTo>
                      <a:pt x="1" y="241"/>
                    </a:lnTo>
                    <a:lnTo>
                      <a:pt x="1" y="404"/>
                    </a:lnTo>
                    <a:lnTo>
                      <a:pt x="1586" y="164"/>
                    </a:lnTo>
                    <a:lnTo>
                      <a:pt x="1586" y="1"/>
                    </a:lnTo>
                    <a:close/>
                  </a:path>
                </a:pathLst>
              </a:custGeom>
              <a:solidFill>
                <a:srgbClr val="AD95E6">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3560832" y="4364890"/>
                <a:ext cx="99923" cy="70955"/>
              </a:xfrm>
              <a:custGeom>
                <a:rect b="b" l="l" r="r" t="t"/>
                <a:pathLst>
                  <a:path extrusionOk="0" h="823" w="1159">
                    <a:moveTo>
                      <a:pt x="1" y="1"/>
                    </a:moveTo>
                    <a:lnTo>
                      <a:pt x="1" y="159"/>
                    </a:lnTo>
                    <a:lnTo>
                      <a:pt x="1159" y="822"/>
                    </a:lnTo>
                    <a:lnTo>
                      <a:pt x="1159" y="659"/>
                    </a:lnTo>
                    <a:lnTo>
                      <a:pt x="1" y="1"/>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3560832" y="4264707"/>
                <a:ext cx="270974" cy="157084"/>
              </a:xfrm>
              <a:custGeom>
                <a:rect b="b" l="l" r="r" t="t"/>
                <a:pathLst>
                  <a:path extrusionOk="0" h="1822" w="3143">
                    <a:moveTo>
                      <a:pt x="1999" y="0"/>
                    </a:moveTo>
                    <a:lnTo>
                      <a:pt x="419" y="240"/>
                    </a:lnTo>
                    <a:lnTo>
                      <a:pt x="1" y="1163"/>
                    </a:lnTo>
                    <a:lnTo>
                      <a:pt x="1159" y="1821"/>
                    </a:lnTo>
                    <a:lnTo>
                      <a:pt x="2744" y="1581"/>
                    </a:lnTo>
                    <a:lnTo>
                      <a:pt x="3143" y="663"/>
                    </a:lnTo>
                    <a:lnTo>
                      <a:pt x="1999" y="0"/>
                    </a:lnTo>
                    <a:close/>
                  </a:path>
                </a:pathLst>
              </a:custGeom>
              <a:solidFill>
                <a:srgbClr val="F8F8F8">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3709123" y="4059255"/>
                <a:ext cx="72593" cy="183121"/>
              </a:xfrm>
              <a:custGeom>
                <a:rect b="b" l="l" r="r" t="t"/>
                <a:pathLst>
                  <a:path extrusionOk="0" h="2124" w="842">
                    <a:moveTo>
                      <a:pt x="842" y="0"/>
                    </a:moveTo>
                    <a:lnTo>
                      <a:pt x="20" y="1802"/>
                    </a:lnTo>
                    <a:lnTo>
                      <a:pt x="1" y="2124"/>
                    </a:lnTo>
                    <a:lnTo>
                      <a:pt x="842" y="322"/>
                    </a:lnTo>
                    <a:lnTo>
                      <a:pt x="842" y="0"/>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3441596" y="4214616"/>
                <a:ext cx="269336" cy="70869"/>
              </a:xfrm>
              <a:custGeom>
                <a:rect b="b" l="l" r="r" t="t"/>
                <a:pathLst>
                  <a:path extrusionOk="0" h="822" w="3124">
                    <a:moveTo>
                      <a:pt x="3123" y="0"/>
                    </a:moveTo>
                    <a:lnTo>
                      <a:pt x="0" y="480"/>
                    </a:lnTo>
                    <a:lnTo>
                      <a:pt x="0" y="821"/>
                    </a:lnTo>
                    <a:lnTo>
                      <a:pt x="3104" y="322"/>
                    </a:lnTo>
                    <a:lnTo>
                      <a:pt x="3123" y="0"/>
                    </a:lnTo>
                    <a:close/>
                  </a:path>
                </a:pathLst>
              </a:custGeom>
              <a:solidFill>
                <a:srgbClr val="AD95E6">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244851" y="4142108"/>
                <a:ext cx="196829" cy="143376"/>
              </a:xfrm>
              <a:custGeom>
                <a:rect b="b" l="l" r="r" t="t"/>
                <a:pathLst>
                  <a:path extrusionOk="0" h="1663" w="2283">
                    <a:moveTo>
                      <a:pt x="1" y="0"/>
                    </a:moveTo>
                    <a:lnTo>
                      <a:pt x="1" y="341"/>
                    </a:lnTo>
                    <a:lnTo>
                      <a:pt x="2282" y="1662"/>
                    </a:lnTo>
                    <a:lnTo>
                      <a:pt x="2282" y="1321"/>
                    </a:lnTo>
                    <a:lnTo>
                      <a:pt x="1" y="0"/>
                    </a:lnTo>
                    <a:close/>
                  </a:path>
                </a:pathLst>
              </a:custGeom>
              <a:solidFill>
                <a:srgbClr val="8F79F9">
                  <a:alpha val="65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3244851" y="3945364"/>
                <a:ext cx="536861" cy="310719"/>
              </a:xfrm>
              <a:custGeom>
                <a:rect b="b" l="l" r="r" t="t"/>
                <a:pathLst>
                  <a:path extrusionOk="0" h="3604" w="6227">
                    <a:moveTo>
                      <a:pt x="3925" y="0"/>
                    </a:moveTo>
                    <a:lnTo>
                      <a:pt x="822" y="481"/>
                    </a:lnTo>
                    <a:lnTo>
                      <a:pt x="1" y="2282"/>
                    </a:lnTo>
                    <a:lnTo>
                      <a:pt x="2282" y="3603"/>
                    </a:lnTo>
                    <a:lnTo>
                      <a:pt x="5405" y="3123"/>
                    </a:lnTo>
                    <a:lnTo>
                      <a:pt x="6227" y="1321"/>
                    </a:lnTo>
                    <a:lnTo>
                      <a:pt x="3925" y="0"/>
                    </a:lnTo>
                    <a:close/>
                  </a:path>
                </a:pathLst>
              </a:custGeom>
              <a:solidFill>
                <a:srgbClr val="F8F8F8">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5"/>
            <p:cNvSpPr/>
            <p:nvPr/>
          </p:nvSpPr>
          <p:spPr>
            <a:xfrm>
              <a:off x="1769734" y="2824639"/>
              <a:ext cx="390822" cy="664160"/>
            </a:xfrm>
            <a:custGeom>
              <a:rect b="b" l="l" r="r" t="t"/>
              <a:pathLst>
                <a:path extrusionOk="0" h="3912" w="2302">
                  <a:moveTo>
                    <a:pt x="622" y="1"/>
                  </a:moveTo>
                  <a:cubicBezTo>
                    <a:pt x="405" y="1"/>
                    <a:pt x="199" y="176"/>
                    <a:pt x="183" y="410"/>
                  </a:cubicBezTo>
                  <a:lnTo>
                    <a:pt x="1" y="3148"/>
                  </a:lnTo>
                  <a:cubicBezTo>
                    <a:pt x="1" y="3268"/>
                    <a:pt x="82" y="3369"/>
                    <a:pt x="183" y="3388"/>
                  </a:cubicBezTo>
                  <a:lnTo>
                    <a:pt x="2182" y="3912"/>
                  </a:lnTo>
                  <a:lnTo>
                    <a:pt x="2302" y="3350"/>
                  </a:lnTo>
                  <a:lnTo>
                    <a:pt x="1062" y="2850"/>
                  </a:lnTo>
                  <a:cubicBezTo>
                    <a:pt x="961" y="2812"/>
                    <a:pt x="904" y="2711"/>
                    <a:pt x="904" y="2610"/>
                  </a:cubicBezTo>
                  <a:lnTo>
                    <a:pt x="1062" y="486"/>
                  </a:lnTo>
                  <a:cubicBezTo>
                    <a:pt x="1101" y="107"/>
                    <a:pt x="760" y="25"/>
                    <a:pt x="760" y="25"/>
                  </a:cubicBezTo>
                  <a:cubicBezTo>
                    <a:pt x="714" y="8"/>
                    <a:pt x="668" y="1"/>
                    <a:pt x="622" y="1"/>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2150712" y="3393222"/>
              <a:ext cx="213747" cy="105430"/>
            </a:xfrm>
            <a:custGeom>
              <a:rect b="b" l="l" r="r" t="t"/>
              <a:pathLst>
                <a:path extrusionOk="0" h="621" w="1259">
                  <a:moveTo>
                    <a:pt x="58" y="1"/>
                  </a:moveTo>
                  <a:lnTo>
                    <a:pt x="0" y="279"/>
                  </a:lnTo>
                  <a:lnTo>
                    <a:pt x="341" y="423"/>
                  </a:lnTo>
                  <a:lnTo>
                    <a:pt x="658" y="399"/>
                  </a:lnTo>
                  <a:lnTo>
                    <a:pt x="841" y="601"/>
                  </a:lnTo>
                  <a:cubicBezTo>
                    <a:pt x="841" y="620"/>
                    <a:pt x="860" y="620"/>
                    <a:pt x="879" y="620"/>
                  </a:cubicBezTo>
                  <a:lnTo>
                    <a:pt x="942" y="620"/>
                  </a:lnTo>
                  <a:lnTo>
                    <a:pt x="740" y="361"/>
                  </a:lnTo>
                  <a:lnTo>
                    <a:pt x="740" y="342"/>
                  </a:lnTo>
                  <a:lnTo>
                    <a:pt x="961" y="544"/>
                  </a:lnTo>
                  <a:cubicBezTo>
                    <a:pt x="980" y="563"/>
                    <a:pt x="999" y="563"/>
                    <a:pt x="999" y="563"/>
                  </a:cubicBezTo>
                  <a:lnTo>
                    <a:pt x="1062" y="544"/>
                  </a:lnTo>
                  <a:lnTo>
                    <a:pt x="778" y="241"/>
                  </a:lnTo>
                  <a:lnTo>
                    <a:pt x="797" y="241"/>
                  </a:lnTo>
                  <a:lnTo>
                    <a:pt x="1139" y="443"/>
                  </a:lnTo>
                  <a:lnTo>
                    <a:pt x="1201" y="443"/>
                  </a:lnTo>
                  <a:lnTo>
                    <a:pt x="1239" y="399"/>
                  </a:lnTo>
                  <a:lnTo>
                    <a:pt x="841" y="140"/>
                  </a:lnTo>
                  <a:lnTo>
                    <a:pt x="1158" y="260"/>
                  </a:lnTo>
                  <a:cubicBezTo>
                    <a:pt x="1182" y="260"/>
                    <a:pt x="1182" y="260"/>
                    <a:pt x="1201" y="241"/>
                  </a:cubicBezTo>
                  <a:lnTo>
                    <a:pt x="1259" y="222"/>
                  </a:lnTo>
                  <a:lnTo>
                    <a:pt x="740" y="1"/>
                  </a:lnTo>
                  <a:close/>
                </a:path>
              </a:pathLst>
            </a:custGeom>
            <a:solidFill>
              <a:srgbClr val="FFC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3736443" y="2400707"/>
              <a:ext cx="257888" cy="1149377"/>
            </a:xfrm>
            <a:custGeom>
              <a:rect b="b" l="l" r="r" t="t"/>
              <a:pathLst>
                <a:path extrusionOk="0" h="6770" w="1519">
                  <a:moveTo>
                    <a:pt x="39" y="43"/>
                  </a:moveTo>
                  <a:lnTo>
                    <a:pt x="1499" y="892"/>
                  </a:lnTo>
                  <a:lnTo>
                    <a:pt x="1499" y="892"/>
                  </a:lnTo>
                  <a:lnTo>
                    <a:pt x="1499" y="6726"/>
                  </a:lnTo>
                  <a:lnTo>
                    <a:pt x="19" y="5866"/>
                  </a:lnTo>
                  <a:lnTo>
                    <a:pt x="39" y="43"/>
                  </a:lnTo>
                  <a:close/>
                  <a:moveTo>
                    <a:pt x="19" y="0"/>
                  </a:moveTo>
                  <a:lnTo>
                    <a:pt x="0" y="5885"/>
                  </a:lnTo>
                  <a:lnTo>
                    <a:pt x="1518" y="6769"/>
                  </a:lnTo>
                  <a:lnTo>
                    <a:pt x="1518" y="884"/>
                  </a:lnTo>
                  <a:lnTo>
                    <a:pt x="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3736443" y="2400707"/>
              <a:ext cx="257888" cy="1149377"/>
            </a:xfrm>
            <a:custGeom>
              <a:rect b="b" l="l" r="r" t="t"/>
              <a:pathLst>
                <a:path extrusionOk="0" h="6770" w="1519">
                  <a:moveTo>
                    <a:pt x="39" y="43"/>
                  </a:moveTo>
                  <a:lnTo>
                    <a:pt x="1499" y="892"/>
                  </a:lnTo>
                  <a:lnTo>
                    <a:pt x="1499" y="892"/>
                  </a:lnTo>
                  <a:lnTo>
                    <a:pt x="1499" y="6726"/>
                  </a:lnTo>
                  <a:lnTo>
                    <a:pt x="19" y="5866"/>
                  </a:lnTo>
                  <a:lnTo>
                    <a:pt x="39" y="43"/>
                  </a:lnTo>
                  <a:close/>
                  <a:moveTo>
                    <a:pt x="19" y="0"/>
                  </a:moveTo>
                  <a:lnTo>
                    <a:pt x="0" y="5885"/>
                  </a:lnTo>
                  <a:lnTo>
                    <a:pt x="1518" y="6769"/>
                  </a:lnTo>
                  <a:lnTo>
                    <a:pt x="1518" y="884"/>
                  </a:lnTo>
                  <a:lnTo>
                    <a:pt x="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3443579" y="2571163"/>
              <a:ext cx="261963" cy="1148528"/>
            </a:xfrm>
            <a:custGeom>
              <a:rect b="b" l="l" r="r" t="t"/>
              <a:pathLst>
                <a:path extrusionOk="0" h="6765" w="1543">
                  <a:moveTo>
                    <a:pt x="44" y="39"/>
                  </a:moveTo>
                  <a:lnTo>
                    <a:pt x="1523" y="899"/>
                  </a:lnTo>
                  <a:lnTo>
                    <a:pt x="1523" y="899"/>
                  </a:lnTo>
                  <a:lnTo>
                    <a:pt x="1504" y="6726"/>
                  </a:lnTo>
                  <a:lnTo>
                    <a:pt x="24" y="5866"/>
                  </a:lnTo>
                  <a:lnTo>
                    <a:pt x="44" y="39"/>
                  </a:lnTo>
                  <a:close/>
                  <a:moveTo>
                    <a:pt x="24" y="0"/>
                  </a:moveTo>
                  <a:lnTo>
                    <a:pt x="0" y="5885"/>
                  </a:lnTo>
                  <a:lnTo>
                    <a:pt x="1523" y="6764"/>
                  </a:lnTo>
                  <a:lnTo>
                    <a:pt x="1543" y="879"/>
                  </a:ln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3443579" y="2571163"/>
              <a:ext cx="261963" cy="1148528"/>
            </a:xfrm>
            <a:custGeom>
              <a:rect b="b" l="l" r="r" t="t"/>
              <a:pathLst>
                <a:path extrusionOk="0" h="6765" w="1543">
                  <a:moveTo>
                    <a:pt x="44" y="39"/>
                  </a:moveTo>
                  <a:lnTo>
                    <a:pt x="1523" y="899"/>
                  </a:lnTo>
                  <a:lnTo>
                    <a:pt x="1523" y="899"/>
                  </a:lnTo>
                  <a:lnTo>
                    <a:pt x="1504" y="6726"/>
                  </a:lnTo>
                  <a:lnTo>
                    <a:pt x="24" y="5866"/>
                  </a:lnTo>
                  <a:lnTo>
                    <a:pt x="44" y="39"/>
                  </a:lnTo>
                  <a:close/>
                  <a:moveTo>
                    <a:pt x="24" y="0"/>
                  </a:moveTo>
                  <a:lnTo>
                    <a:pt x="0" y="5885"/>
                  </a:lnTo>
                  <a:lnTo>
                    <a:pt x="1523" y="6764"/>
                  </a:lnTo>
                  <a:lnTo>
                    <a:pt x="1543" y="879"/>
                  </a:lnTo>
                  <a:lnTo>
                    <a:pt x="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3698923" y="2547394"/>
              <a:ext cx="295408" cy="1172296"/>
            </a:xfrm>
            <a:custGeom>
              <a:rect b="b" l="l" r="r" t="t"/>
              <a:pathLst>
                <a:path extrusionOk="0" h="6905" w="1740">
                  <a:moveTo>
                    <a:pt x="1720" y="39"/>
                  </a:moveTo>
                  <a:lnTo>
                    <a:pt x="1720" y="5886"/>
                  </a:lnTo>
                  <a:lnTo>
                    <a:pt x="19" y="6866"/>
                  </a:lnTo>
                  <a:lnTo>
                    <a:pt x="38" y="1038"/>
                  </a:lnTo>
                  <a:lnTo>
                    <a:pt x="38" y="1038"/>
                  </a:lnTo>
                  <a:lnTo>
                    <a:pt x="39" y="1039"/>
                  </a:lnTo>
                  <a:lnTo>
                    <a:pt x="1720" y="39"/>
                  </a:lnTo>
                  <a:close/>
                  <a:moveTo>
                    <a:pt x="1739" y="1"/>
                  </a:moveTo>
                  <a:lnTo>
                    <a:pt x="19" y="1019"/>
                  </a:lnTo>
                  <a:lnTo>
                    <a:pt x="0" y="6904"/>
                  </a:lnTo>
                  <a:lnTo>
                    <a:pt x="1739" y="5886"/>
                  </a:ln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3698923" y="2547394"/>
              <a:ext cx="295408" cy="1172296"/>
            </a:xfrm>
            <a:custGeom>
              <a:rect b="b" l="l" r="r" t="t"/>
              <a:pathLst>
                <a:path extrusionOk="0" h="6905" w="1740">
                  <a:moveTo>
                    <a:pt x="1720" y="39"/>
                  </a:moveTo>
                  <a:lnTo>
                    <a:pt x="1720" y="5886"/>
                  </a:lnTo>
                  <a:lnTo>
                    <a:pt x="19" y="6866"/>
                  </a:lnTo>
                  <a:lnTo>
                    <a:pt x="38" y="1038"/>
                  </a:lnTo>
                  <a:lnTo>
                    <a:pt x="38" y="1038"/>
                  </a:lnTo>
                  <a:lnTo>
                    <a:pt x="39" y="1039"/>
                  </a:lnTo>
                  <a:lnTo>
                    <a:pt x="1720" y="39"/>
                  </a:lnTo>
                  <a:close/>
                  <a:moveTo>
                    <a:pt x="1739" y="1"/>
                  </a:moveTo>
                  <a:lnTo>
                    <a:pt x="19" y="1019"/>
                  </a:lnTo>
                  <a:lnTo>
                    <a:pt x="0" y="6904"/>
                  </a:lnTo>
                  <a:lnTo>
                    <a:pt x="1739" y="5886"/>
                  </a:lnTo>
                  <a:lnTo>
                    <a:pt x="17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3440354" y="3396447"/>
              <a:ext cx="553976" cy="320026"/>
            </a:xfrm>
            <a:custGeom>
              <a:rect b="b" l="l" r="r" t="t"/>
              <a:pathLst>
                <a:path extrusionOk="0" h="1885" w="3263">
                  <a:moveTo>
                    <a:pt x="1744" y="20"/>
                  </a:moveTo>
                  <a:lnTo>
                    <a:pt x="3224" y="885"/>
                  </a:lnTo>
                  <a:lnTo>
                    <a:pt x="1533" y="1859"/>
                  </a:lnTo>
                  <a:lnTo>
                    <a:pt x="1533" y="1859"/>
                  </a:lnTo>
                  <a:lnTo>
                    <a:pt x="43" y="1024"/>
                  </a:lnTo>
                  <a:lnTo>
                    <a:pt x="1744" y="20"/>
                  </a:lnTo>
                  <a:close/>
                  <a:moveTo>
                    <a:pt x="1744" y="1"/>
                  </a:moveTo>
                  <a:lnTo>
                    <a:pt x="0" y="1024"/>
                  </a:lnTo>
                  <a:lnTo>
                    <a:pt x="1523" y="1884"/>
                  </a:lnTo>
                  <a:lnTo>
                    <a:pt x="1542" y="1884"/>
                  </a:lnTo>
                  <a:lnTo>
                    <a:pt x="3262" y="885"/>
                  </a:lnTo>
                  <a:lnTo>
                    <a:pt x="17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3440354" y="3396447"/>
              <a:ext cx="553976" cy="320026"/>
            </a:xfrm>
            <a:custGeom>
              <a:rect b="b" l="l" r="r" t="t"/>
              <a:pathLst>
                <a:path extrusionOk="0" h="1885" w="3263">
                  <a:moveTo>
                    <a:pt x="1744" y="20"/>
                  </a:moveTo>
                  <a:lnTo>
                    <a:pt x="3224" y="885"/>
                  </a:lnTo>
                  <a:lnTo>
                    <a:pt x="1533" y="1859"/>
                  </a:lnTo>
                  <a:lnTo>
                    <a:pt x="1533" y="1859"/>
                  </a:lnTo>
                  <a:lnTo>
                    <a:pt x="43" y="1024"/>
                  </a:lnTo>
                  <a:lnTo>
                    <a:pt x="1744" y="20"/>
                  </a:lnTo>
                  <a:close/>
                  <a:moveTo>
                    <a:pt x="1744" y="1"/>
                  </a:moveTo>
                  <a:lnTo>
                    <a:pt x="0" y="1024"/>
                  </a:lnTo>
                  <a:lnTo>
                    <a:pt x="1523" y="1884"/>
                  </a:lnTo>
                  <a:lnTo>
                    <a:pt x="1542" y="1884"/>
                  </a:lnTo>
                  <a:lnTo>
                    <a:pt x="3262" y="885"/>
                  </a:lnTo>
                  <a:lnTo>
                    <a:pt x="17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3443579" y="2400707"/>
              <a:ext cx="299483" cy="1169750"/>
            </a:xfrm>
            <a:custGeom>
              <a:rect b="b" l="l" r="r" t="t"/>
              <a:pathLst>
                <a:path extrusionOk="0" h="6890" w="1764">
                  <a:moveTo>
                    <a:pt x="1744" y="43"/>
                  </a:moveTo>
                  <a:lnTo>
                    <a:pt x="1725" y="5866"/>
                  </a:lnTo>
                  <a:lnTo>
                    <a:pt x="25" y="6856"/>
                  </a:lnTo>
                  <a:lnTo>
                    <a:pt x="25" y="6856"/>
                  </a:lnTo>
                  <a:lnTo>
                    <a:pt x="44" y="1023"/>
                  </a:lnTo>
                  <a:lnTo>
                    <a:pt x="1744" y="43"/>
                  </a:lnTo>
                  <a:close/>
                  <a:moveTo>
                    <a:pt x="1764" y="0"/>
                  </a:moveTo>
                  <a:lnTo>
                    <a:pt x="24" y="1023"/>
                  </a:lnTo>
                  <a:lnTo>
                    <a:pt x="1" y="6870"/>
                  </a:lnTo>
                  <a:lnTo>
                    <a:pt x="1" y="6870"/>
                  </a:lnTo>
                  <a:lnTo>
                    <a:pt x="0" y="6870"/>
                  </a:lnTo>
                  <a:lnTo>
                    <a:pt x="0" y="6889"/>
                  </a:lnTo>
                  <a:lnTo>
                    <a:pt x="24" y="6889"/>
                  </a:lnTo>
                  <a:lnTo>
                    <a:pt x="1744" y="5885"/>
                  </a:lnTo>
                  <a:lnTo>
                    <a:pt x="17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3443579" y="2400707"/>
              <a:ext cx="299483" cy="1169750"/>
            </a:xfrm>
            <a:custGeom>
              <a:rect b="b" l="l" r="r" t="t"/>
              <a:pathLst>
                <a:path extrusionOk="0" h="6890" w="1764">
                  <a:moveTo>
                    <a:pt x="1744" y="43"/>
                  </a:moveTo>
                  <a:lnTo>
                    <a:pt x="1725" y="5866"/>
                  </a:lnTo>
                  <a:lnTo>
                    <a:pt x="25" y="6856"/>
                  </a:lnTo>
                  <a:lnTo>
                    <a:pt x="25" y="6856"/>
                  </a:lnTo>
                  <a:lnTo>
                    <a:pt x="44" y="1023"/>
                  </a:lnTo>
                  <a:lnTo>
                    <a:pt x="1744" y="43"/>
                  </a:lnTo>
                  <a:close/>
                  <a:moveTo>
                    <a:pt x="1764" y="0"/>
                  </a:moveTo>
                  <a:lnTo>
                    <a:pt x="24" y="1023"/>
                  </a:lnTo>
                  <a:lnTo>
                    <a:pt x="1" y="6870"/>
                  </a:lnTo>
                  <a:lnTo>
                    <a:pt x="1" y="6870"/>
                  </a:lnTo>
                  <a:lnTo>
                    <a:pt x="0" y="6870"/>
                  </a:lnTo>
                  <a:lnTo>
                    <a:pt x="0" y="6889"/>
                  </a:lnTo>
                  <a:lnTo>
                    <a:pt x="24" y="6889"/>
                  </a:lnTo>
                  <a:lnTo>
                    <a:pt x="1744" y="5885"/>
                  </a:lnTo>
                  <a:lnTo>
                    <a:pt x="17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3443579" y="2400707"/>
              <a:ext cx="554825" cy="323082"/>
            </a:xfrm>
            <a:custGeom>
              <a:rect b="b" l="l" r="r" t="t"/>
              <a:pathLst>
                <a:path extrusionOk="0" h="1903" w="3268">
                  <a:moveTo>
                    <a:pt x="1744" y="43"/>
                  </a:moveTo>
                  <a:lnTo>
                    <a:pt x="3224" y="884"/>
                  </a:lnTo>
                  <a:lnTo>
                    <a:pt x="1523" y="1883"/>
                  </a:lnTo>
                  <a:lnTo>
                    <a:pt x="60" y="1014"/>
                  </a:lnTo>
                  <a:lnTo>
                    <a:pt x="60" y="1014"/>
                  </a:lnTo>
                  <a:lnTo>
                    <a:pt x="1744" y="43"/>
                  </a:lnTo>
                  <a:close/>
                  <a:moveTo>
                    <a:pt x="1744" y="0"/>
                  </a:moveTo>
                  <a:lnTo>
                    <a:pt x="0" y="1023"/>
                  </a:lnTo>
                  <a:lnTo>
                    <a:pt x="24" y="1023"/>
                  </a:lnTo>
                  <a:lnTo>
                    <a:pt x="1523" y="1903"/>
                  </a:lnTo>
                  <a:lnTo>
                    <a:pt x="3267" y="884"/>
                  </a:lnTo>
                  <a:lnTo>
                    <a:pt x="17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3443579" y="2400707"/>
              <a:ext cx="554825" cy="323082"/>
            </a:xfrm>
            <a:custGeom>
              <a:rect b="b" l="l" r="r" t="t"/>
              <a:pathLst>
                <a:path extrusionOk="0" h="1903" w="3268">
                  <a:moveTo>
                    <a:pt x="1744" y="43"/>
                  </a:moveTo>
                  <a:lnTo>
                    <a:pt x="3224" y="884"/>
                  </a:lnTo>
                  <a:lnTo>
                    <a:pt x="1523" y="1883"/>
                  </a:lnTo>
                  <a:lnTo>
                    <a:pt x="60" y="1014"/>
                  </a:lnTo>
                  <a:lnTo>
                    <a:pt x="60" y="1014"/>
                  </a:lnTo>
                  <a:lnTo>
                    <a:pt x="1744" y="43"/>
                  </a:lnTo>
                  <a:close/>
                  <a:moveTo>
                    <a:pt x="1744" y="0"/>
                  </a:moveTo>
                  <a:lnTo>
                    <a:pt x="0" y="1023"/>
                  </a:lnTo>
                  <a:lnTo>
                    <a:pt x="24" y="1023"/>
                  </a:lnTo>
                  <a:lnTo>
                    <a:pt x="1523" y="1903"/>
                  </a:lnTo>
                  <a:lnTo>
                    <a:pt x="3267" y="884"/>
                  </a:lnTo>
                  <a:lnTo>
                    <a:pt x="17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3447654" y="2903925"/>
              <a:ext cx="173001" cy="768402"/>
            </a:xfrm>
            <a:custGeom>
              <a:rect b="b" l="l" r="r" t="t"/>
              <a:pathLst>
                <a:path extrusionOk="0" h="4526" w="1019">
                  <a:moveTo>
                    <a:pt x="20" y="19"/>
                  </a:moveTo>
                  <a:lnTo>
                    <a:pt x="1000" y="590"/>
                  </a:lnTo>
                  <a:lnTo>
                    <a:pt x="1000" y="4482"/>
                  </a:lnTo>
                  <a:lnTo>
                    <a:pt x="20" y="3925"/>
                  </a:lnTo>
                  <a:lnTo>
                    <a:pt x="20" y="19"/>
                  </a:lnTo>
                  <a:close/>
                  <a:moveTo>
                    <a:pt x="0" y="0"/>
                  </a:moveTo>
                  <a:lnTo>
                    <a:pt x="0" y="3925"/>
                  </a:lnTo>
                  <a:lnTo>
                    <a:pt x="1019" y="4526"/>
                  </a:lnTo>
                  <a:lnTo>
                    <a:pt x="1019" y="58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3447654" y="2903925"/>
              <a:ext cx="173001" cy="768402"/>
            </a:xfrm>
            <a:custGeom>
              <a:rect b="b" l="l" r="r" t="t"/>
              <a:pathLst>
                <a:path extrusionOk="0" h="4526" w="1019">
                  <a:moveTo>
                    <a:pt x="20" y="19"/>
                  </a:moveTo>
                  <a:lnTo>
                    <a:pt x="1000" y="590"/>
                  </a:lnTo>
                  <a:lnTo>
                    <a:pt x="1000" y="4482"/>
                  </a:lnTo>
                  <a:lnTo>
                    <a:pt x="20" y="3925"/>
                  </a:lnTo>
                  <a:lnTo>
                    <a:pt x="20" y="19"/>
                  </a:lnTo>
                  <a:close/>
                  <a:moveTo>
                    <a:pt x="0" y="0"/>
                  </a:moveTo>
                  <a:lnTo>
                    <a:pt x="0" y="3925"/>
                  </a:lnTo>
                  <a:lnTo>
                    <a:pt x="1019" y="4526"/>
                  </a:lnTo>
                  <a:lnTo>
                    <a:pt x="1019" y="58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3250204" y="3016487"/>
              <a:ext cx="177245" cy="767553"/>
            </a:xfrm>
            <a:custGeom>
              <a:rect b="b" l="l" r="r" t="t"/>
              <a:pathLst>
                <a:path extrusionOk="0" h="4521" w="1044">
                  <a:moveTo>
                    <a:pt x="39" y="39"/>
                  </a:moveTo>
                  <a:lnTo>
                    <a:pt x="1019" y="601"/>
                  </a:lnTo>
                  <a:lnTo>
                    <a:pt x="1019" y="4482"/>
                  </a:lnTo>
                  <a:lnTo>
                    <a:pt x="20" y="3920"/>
                  </a:lnTo>
                  <a:lnTo>
                    <a:pt x="39" y="39"/>
                  </a:lnTo>
                  <a:close/>
                  <a:moveTo>
                    <a:pt x="20" y="0"/>
                  </a:moveTo>
                  <a:lnTo>
                    <a:pt x="1" y="3940"/>
                  </a:lnTo>
                  <a:lnTo>
                    <a:pt x="1043" y="4521"/>
                  </a:lnTo>
                  <a:lnTo>
                    <a:pt x="1043" y="577"/>
                  </a:ln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250204" y="3016487"/>
              <a:ext cx="177245" cy="767553"/>
            </a:xfrm>
            <a:custGeom>
              <a:rect b="b" l="l" r="r" t="t"/>
              <a:pathLst>
                <a:path extrusionOk="0" h="4521" w="1044">
                  <a:moveTo>
                    <a:pt x="39" y="39"/>
                  </a:moveTo>
                  <a:lnTo>
                    <a:pt x="1019" y="601"/>
                  </a:lnTo>
                  <a:lnTo>
                    <a:pt x="1019" y="4482"/>
                  </a:lnTo>
                  <a:lnTo>
                    <a:pt x="20" y="3920"/>
                  </a:lnTo>
                  <a:lnTo>
                    <a:pt x="39" y="39"/>
                  </a:lnTo>
                  <a:close/>
                  <a:moveTo>
                    <a:pt x="20" y="0"/>
                  </a:moveTo>
                  <a:lnTo>
                    <a:pt x="1" y="3940"/>
                  </a:lnTo>
                  <a:lnTo>
                    <a:pt x="1043" y="4521"/>
                  </a:lnTo>
                  <a:lnTo>
                    <a:pt x="1043" y="577"/>
                  </a:ln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3423206" y="3002565"/>
              <a:ext cx="197448" cy="781474"/>
            </a:xfrm>
            <a:custGeom>
              <a:rect b="b" l="l" r="r" t="t"/>
              <a:pathLst>
                <a:path extrusionOk="0" h="4603" w="1163">
                  <a:moveTo>
                    <a:pt x="1144" y="20"/>
                  </a:moveTo>
                  <a:lnTo>
                    <a:pt x="1144" y="3925"/>
                  </a:lnTo>
                  <a:lnTo>
                    <a:pt x="24" y="4564"/>
                  </a:lnTo>
                  <a:lnTo>
                    <a:pt x="24" y="683"/>
                  </a:lnTo>
                  <a:lnTo>
                    <a:pt x="1144" y="20"/>
                  </a:lnTo>
                  <a:close/>
                  <a:moveTo>
                    <a:pt x="1163" y="1"/>
                  </a:moveTo>
                  <a:lnTo>
                    <a:pt x="0" y="659"/>
                  </a:lnTo>
                  <a:lnTo>
                    <a:pt x="0" y="683"/>
                  </a:lnTo>
                  <a:lnTo>
                    <a:pt x="0" y="4603"/>
                  </a:lnTo>
                  <a:lnTo>
                    <a:pt x="1163" y="3925"/>
                  </a:ln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3423206" y="3002565"/>
              <a:ext cx="197448" cy="781474"/>
            </a:xfrm>
            <a:custGeom>
              <a:rect b="b" l="l" r="r" t="t"/>
              <a:pathLst>
                <a:path extrusionOk="0" h="4603" w="1163">
                  <a:moveTo>
                    <a:pt x="1144" y="20"/>
                  </a:moveTo>
                  <a:lnTo>
                    <a:pt x="1144" y="3925"/>
                  </a:lnTo>
                  <a:lnTo>
                    <a:pt x="24" y="4564"/>
                  </a:lnTo>
                  <a:lnTo>
                    <a:pt x="24" y="683"/>
                  </a:lnTo>
                  <a:lnTo>
                    <a:pt x="1144" y="20"/>
                  </a:lnTo>
                  <a:close/>
                  <a:moveTo>
                    <a:pt x="1163" y="1"/>
                  </a:moveTo>
                  <a:lnTo>
                    <a:pt x="0" y="659"/>
                  </a:lnTo>
                  <a:lnTo>
                    <a:pt x="0" y="683"/>
                  </a:lnTo>
                  <a:lnTo>
                    <a:pt x="0" y="4603"/>
                  </a:lnTo>
                  <a:lnTo>
                    <a:pt x="1163" y="3925"/>
                  </a:ln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3250204" y="3566903"/>
              <a:ext cx="370449" cy="217142"/>
            </a:xfrm>
            <a:custGeom>
              <a:rect b="b" l="l" r="r" t="t"/>
              <a:pathLst>
                <a:path extrusionOk="0" h="1279" w="2182">
                  <a:moveTo>
                    <a:pt x="1163" y="39"/>
                  </a:moveTo>
                  <a:lnTo>
                    <a:pt x="2143" y="601"/>
                  </a:lnTo>
                  <a:lnTo>
                    <a:pt x="1019" y="1260"/>
                  </a:lnTo>
                  <a:lnTo>
                    <a:pt x="39" y="678"/>
                  </a:lnTo>
                  <a:lnTo>
                    <a:pt x="1163" y="39"/>
                  </a:lnTo>
                  <a:close/>
                  <a:moveTo>
                    <a:pt x="1163" y="1"/>
                  </a:moveTo>
                  <a:lnTo>
                    <a:pt x="1" y="678"/>
                  </a:lnTo>
                  <a:lnTo>
                    <a:pt x="1019" y="1279"/>
                  </a:lnTo>
                  <a:lnTo>
                    <a:pt x="2182" y="601"/>
                  </a:ln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3250204" y="3566903"/>
              <a:ext cx="370449" cy="217142"/>
            </a:xfrm>
            <a:custGeom>
              <a:rect b="b" l="l" r="r" t="t"/>
              <a:pathLst>
                <a:path extrusionOk="0" h="1279" w="2182">
                  <a:moveTo>
                    <a:pt x="1163" y="39"/>
                  </a:moveTo>
                  <a:lnTo>
                    <a:pt x="2143" y="601"/>
                  </a:lnTo>
                  <a:lnTo>
                    <a:pt x="1019" y="1260"/>
                  </a:lnTo>
                  <a:lnTo>
                    <a:pt x="39" y="678"/>
                  </a:lnTo>
                  <a:lnTo>
                    <a:pt x="1163" y="39"/>
                  </a:lnTo>
                  <a:close/>
                  <a:moveTo>
                    <a:pt x="1163" y="1"/>
                  </a:moveTo>
                  <a:lnTo>
                    <a:pt x="1" y="678"/>
                  </a:lnTo>
                  <a:lnTo>
                    <a:pt x="1019" y="1279"/>
                  </a:lnTo>
                  <a:lnTo>
                    <a:pt x="2182" y="601"/>
                  </a:lnTo>
                  <a:lnTo>
                    <a:pt x="11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3250204" y="2903925"/>
              <a:ext cx="200844" cy="781474"/>
            </a:xfrm>
            <a:custGeom>
              <a:rect b="b" l="l" r="r" t="t"/>
              <a:pathLst>
                <a:path extrusionOk="0" h="4603" w="1183">
                  <a:moveTo>
                    <a:pt x="1163" y="19"/>
                  </a:moveTo>
                  <a:lnTo>
                    <a:pt x="1163" y="3925"/>
                  </a:lnTo>
                  <a:lnTo>
                    <a:pt x="20" y="4583"/>
                  </a:lnTo>
                  <a:lnTo>
                    <a:pt x="39" y="682"/>
                  </a:lnTo>
                  <a:lnTo>
                    <a:pt x="1163" y="19"/>
                  </a:lnTo>
                  <a:close/>
                  <a:moveTo>
                    <a:pt x="1183" y="0"/>
                  </a:moveTo>
                  <a:lnTo>
                    <a:pt x="20" y="682"/>
                  </a:lnTo>
                  <a:lnTo>
                    <a:pt x="1" y="4603"/>
                  </a:lnTo>
                  <a:lnTo>
                    <a:pt x="20" y="4603"/>
                  </a:lnTo>
                  <a:lnTo>
                    <a:pt x="1183" y="3925"/>
                  </a:lnTo>
                  <a:lnTo>
                    <a:pt x="1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3250204" y="2903925"/>
              <a:ext cx="200844" cy="781474"/>
            </a:xfrm>
            <a:custGeom>
              <a:rect b="b" l="l" r="r" t="t"/>
              <a:pathLst>
                <a:path extrusionOk="0" h="4603" w="1183">
                  <a:moveTo>
                    <a:pt x="1163" y="19"/>
                  </a:moveTo>
                  <a:lnTo>
                    <a:pt x="1163" y="3925"/>
                  </a:lnTo>
                  <a:lnTo>
                    <a:pt x="20" y="4583"/>
                  </a:lnTo>
                  <a:lnTo>
                    <a:pt x="39" y="682"/>
                  </a:lnTo>
                  <a:lnTo>
                    <a:pt x="1163" y="19"/>
                  </a:lnTo>
                  <a:close/>
                  <a:moveTo>
                    <a:pt x="1183" y="0"/>
                  </a:moveTo>
                  <a:lnTo>
                    <a:pt x="20" y="682"/>
                  </a:lnTo>
                  <a:lnTo>
                    <a:pt x="1" y="4603"/>
                  </a:lnTo>
                  <a:lnTo>
                    <a:pt x="20" y="4603"/>
                  </a:lnTo>
                  <a:lnTo>
                    <a:pt x="1183" y="3925"/>
                  </a:lnTo>
                  <a:lnTo>
                    <a:pt x="1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3253600" y="2903925"/>
              <a:ext cx="370449" cy="214596"/>
            </a:xfrm>
            <a:custGeom>
              <a:rect b="b" l="l" r="r" t="t"/>
              <a:pathLst>
                <a:path extrusionOk="0" h="1264" w="2182">
                  <a:moveTo>
                    <a:pt x="1163" y="19"/>
                  </a:moveTo>
                  <a:lnTo>
                    <a:pt x="2143" y="582"/>
                  </a:lnTo>
                  <a:lnTo>
                    <a:pt x="1023" y="1240"/>
                  </a:lnTo>
                  <a:lnTo>
                    <a:pt x="36" y="673"/>
                  </a:lnTo>
                  <a:lnTo>
                    <a:pt x="36" y="673"/>
                  </a:lnTo>
                  <a:lnTo>
                    <a:pt x="1163" y="19"/>
                  </a:lnTo>
                  <a:close/>
                  <a:moveTo>
                    <a:pt x="1163" y="0"/>
                  </a:moveTo>
                  <a:lnTo>
                    <a:pt x="26" y="667"/>
                  </a:lnTo>
                  <a:lnTo>
                    <a:pt x="26" y="667"/>
                  </a:lnTo>
                  <a:lnTo>
                    <a:pt x="19" y="663"/>
                  </a:lnTo>
                  <a:lnTo>
                    <a:pt x="19" y="671"/>
                  </a:lnTo>
                  <a:lnTo>
                    <a:pt x="19" y="671"/>
                  </a:lnTo>
                  <a:lnTo>
                    <a:pt x="0" y="682"/>
                  </a:lnTo>
                  <a:lnTo>
                    <a:pt x="1023" y="1264"/>
                  </a:lnTo>
                  <a:lnTo>
                    <a:pt x="2181" y="582"/>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3253600" y="2903925"/>
              <a:ext cx="370449" cy="214596"/>
            </a:xfrm>
            <a:custGeom>
              <a:rect b="b" l="l" r="r" t="t"/>
              <a:pathLst>
                <a:path extrusionOk="0" h="1264" w="2182">
                  <a:moveTo>
                    <a:pt x="1163" y="19"/>
                  </a:moveTo>
                  <a:lnTo>
                    <a:pt x="2143" y="582"/>
                  </a:lnTo>
                  <a:lnTo>
                    <a:pt x="1023" y="1240"/>
                  </a:lnTo>
                  <a:lnTo>
                    <a:pt x="36" y="673"/>
                  </a:lnTo>
                  <a:lnTo>
                    <a:pt x="36" y="673"/>
                  </a:lnTo>
                  <a:lnTo>
                    <a:pt x="1163" y="19"/>
                  </a:lnTo>
                  <a:close/>
                  <a:moveTo>
                    <a:pt x="1163" y="0"/>
                  </a:moveTo>
                  <a:lnTo>
                    <a:pt x="26" y="667"/>
                  </a:lnTo>
                  <a:lnTo>
                    <a:pt x="26" y="667"/>
                  </a:lnTo>
                  <a:lnTo>
                    <a:pt x="19" y="663"/>
                  </a:lnTo>
                  <a:lnTo>
                    <a:pt x="19" y="671"/>
                  </a:lnTo>
                  <a:lnTo>
                    <a:pt x="19" y="671"/>
                  </a:lnTo>
                  <a:lnTo>
                    <a:pt x="0" y="682"/>
                  </a:lnTo>
                  <a:lnTo>
                    <a:pt x="1023" y="1264"/>
                  </a:lnTo>
                  <a:lnTo>
                    <a:pt x="2181" y="582"/>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3967169" y="2903925"/>
              <a:ext cx="177245" cy="768402"/>
            </a:xfrm>
            <a:custGeom>
              <a:rect b="b" l="l" r="r" t="t"/>
              <a:pathLst>
                <a:path extrusionOk="0" h="4526" w="1044">
                  <a:moveTo>
                    <a:pt x="39" y="19"/>
                  </a:moveTo>
                  <a:lnTo>
                    <a:pt x="1024" y="601"/>
                  </a:lnTo>
                  <a:lnTo>
                    <a:pt x="1024" y="601"/>
                  </a:lnTo>
                  <a:lnTo>
                    <a:pt x="1000" y="4482"/>
                  </a:lnTo>
                  <a:lnTo>
                    <a:pt x="20" y="3925"/>
                  </a:lnTo>
                  <a:lnTo>
                    <a:pt x="39" y="19"/>
                  </a:lnTo>
                  <a:close/>
                  <a:moveTo>
                    <a:pt x="20" y="0"/>
                  </a:moveTo>
                  <a:lnTo>
                    <a:pt x="1" y="3925"/>
                  </a:lnTo>
                  <a:lnTo>
                    <a:pt x="1024" y="4526"/>
                  </a:lnTo>
                  <a:lnTo>
                    <a:pt x="1043" y="582"/>
                  </a:lnTo>
                  <a:lnTo>
                    <a:pt x="1024" y="582"/>
                  </a:ln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3967169" y="2903925"/>
              <a:ext cx="177245" cy="768402"/>
            </a:xfrm>
            <a:custGeom>
              <a:rect b="b" l="l" r="r" t="t"/>
              <a:pathLst>
                <a:path extrusionOk="0" h="4526" w="1044">
                  <a:moveTo>
                    <a:pt x="39" y="19"/>
                  </a:moveTo>
                  <a:lnTo>
                    <a:pt x="1024" y="601"/>
                  </a:lnTo>
                  <a:lnTo>
                    <a:pt x="1024" y="601"/>
                  </a:lnTo>
                  <a:lnTo>
                    <a:pt x="1000" y="4482"/>
                  </a:lnTo>
                  <a:lnTo>
                    <a:pt x="20" y="3925"/>
                  </a:lnTo>
                  <a:lnTo>
                    <a:pt x="39" y="19"/>
                  </a:lnTo>
                  <a:close/>
                  <a:moveTo>
                    <a:pt x="20" y="0"/>
                  </a:moveTo>
                  <a:lnTo>
                    <a:pt x="1" y="3925"/>
                  </a:lnTo>
                  <a:lnTo>
                    <a:pt x="1024" y="4526"/>
                  </a:lnTo>
                  <a:lnTo>
                    <a:pt x="1043" y="582"/>
                  </a:lnTo>
                  <a:lnTo>
                    <a:pt x="1024" y="582"/>
                  </a:lnTo>
                  <a:lnTo>
                    <a:pt x="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3773964" y="3016487"/>
              <a:ext cx="173001" cy="767553"/>
            </a:xfrm>
            <a:custGeom>
              <a:rect b="b" l="l" r="r" t="t"/>
              <a:pathLst>
                <a:path extrusionOk="0" h="4521" w="1019">
                  <a:moveTo>
                    <a:pt x="0" y="0"/>
                  </a:moveTo>
                  <a:lnTo>
                    <a:pt x="0" y="3940"/>
                  </a:lnTo>
                  <a:lnTo>
                    <a:pt x="1019" y="4521"/>
                  </a:lnTo>
                  <a:lnTo>
                    <a:pt x="1019" y="601"/>
                  </a:lnTo>
                  <a:lnTo>
                    <a:pt x="999" y="601"/>
                  </a:lnTo>
                  <a:lnTo>
                    <a:pt x="999" y="4482"/>
                  </a:lnTo>
                  <a:lnTo>
                    <a:pt x="19" y="3920"/>
                  </a:lnTo>
                  <a:lnTo>
                    <a:pt x="19" y="39"/>
                  </a:lnTo>
                  <a:lnTo>
                    <a:pt x="1019" y="601"/>
                  </a:lnTo>
                  <a:lnTo>
                    <a:pt x="1019" y="57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3773964" y="3016487"/>
              <a:ext cx="173001" cy="767553"/>
            </a:xfrm>
            <a:custGeom>
              <a:rect b="b" l="l" r="r" t="t"/>
              <a:pathLst>
                <a:path extrusionOk="0" h="4521" w="1019">
                  <a:moveTo>
                    <a:pt x="0" y="0"/>
                  </a:moveTo>
                  <a:lnTo>
                    <a:pt x="0" y="3940"/>
                  </a:lnTo>
                  <a:lnTo>
                    <a:pt x="1019" y="4521"/>
                  </a:lnTo>
                  <a:lnTo>
                    <a:pt x="1019" y="601"/>
                  </a:lnTo>
                  <a:lnTo>
                    <a:pt x="999" y="601"/>
                  </a:lnTo>
                  <a:lnTo>
                    <a:pt x="999" y="4482"/>
                  </a:lnTo>
                  <a:lnTo>
                    <a:pt x="19" y="3920"/>
                  </a:lnTo>
                  <a:lnTo>
                    <a:pt x="19" y="39"/>
                  </a:lnTo>
                  <a:lnTo>
                    <a:pt x="1019" y="601"/>
                  </a:lnTo>
                  <a:lnTo>
                    <a:pt x="1019" y="57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3943571" y="3002565"/>
              <a:ext cx="200844" cy="781474"/>
            </a:xfrm>
            <a:custGeom>
              <a:rect b="b" l="l" r="r" t="t"/>
              <a:pathLst>
                <a:path extrusionOk="0" h="4603" w="1183">
                  <a:moveTo>
                    <a:pt x="1163" y="20"/>
                  </a:moveTo>
                  <a:lnTo>
                    <a:pt x="1139" y="3925"/>
                  </a:lnTo>
                  <a:lnTo>
                    <a:pt x="20" y="4564"/>
                  </a:lnTo>
                  <a:lnTo>
                    <a:pt x="20" y="683"/>
                  </a:lnTo>
                  <a:lnTo>
                    <a:pt x="1163" y="20"/>
                  </a:lnTo>
                  <a:close/>
                  <a:moveTo>
                    <a:pt x="1182" y="1"/>
                  </a:moveTo>
                  <a:lnTo>
                    <a:pt x="0" y="659"/>
                  </a:lnTo>
                  <a:lnTo>
                    <a:pt x="0" y="683"/>
                  </a:lnTo>
                  <a:lnTo>
                    <a:pt x="0" y="4603"/>
                  </a:lnTo>
                  <a:lnTo>
                    <a:pt x="1163" y="3925"/>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3943571" y="3002565"/>
              <a:ext cx="200844" cy="781474"/>
            </a:xfrm>
            <a:custGeom>
              <a:rect b="b" l="l" r="r" t="t"/>
              <a:pathLst>
                <a:path extrusionOk="0" h="4603" w="1183">
                  <a:moveTo>
                    <a:pt x="1163" y="20"/>
                  </a:moveTo>
                  <a:lnTo>
                    <a:pt x="1139" y="3925"/>
                  </a:lnTo>
                  <a:lnTo>
                    <a:pt x="20" y="4564"/>
                  </a:lnTo>
                  <a:lnTo>
                    <a:pt x="20" y="683"/>
                  </a:lnTo>
                  <a:lnTo>
                    <a:pt x="1163" y="20"/>
                  </a:lnTo>
                  <a:close/>
                  <a:moveTo>
                    <a:pt x="1182" y="1"/>
                  </a:moveTo>
                  <a:lnTo>
                    <a:pt x="0" y="659"/>
                  </a:lnTo>
                  <a:lnTo>
                    <a:pt x="0" y="683"/>
                  </a:lnTo>
                  <a:lnTo>
                    <a:pt x="0" y="4603"/>
                  </a:lnTo>
                  <a:lnTo>
                    <a:pt x="1163" y="3925"/>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3769889" y="3566903"/>
              <a:ext cx="374524" cy="217142"/>
            </a:xfrm>
            <a:custGeom>
              <a:rect b="b" l="l" r="r" t="t"/>
              <a:pathLst>
                <a:path extrusionOk="0" h="1279" w="2206">
                  <a:moveTo>
                    <a:pt x="1182" y="39"/>
                  </a:moveTo>
                  <a:lnTo>
                    <a:pt x="2162" y="601"/>
                  </a:lnTo>
                  <a:lnTo>
                    <a:pt x="1033" y="1254"/>
                  </a:lnTo>
                  <a:lnTo>
                    <a:pt x="1033" y="1254"/>
                  </a:lnTo>
                  <a:lnTo>
                    <a:pt x="43" y="678"/>
                  </a:lnTo>
                  <a:lnTo>
                    <a:pt x="1182" y="39"/>
                  </a:lnTo>
                  <a:close/>
                  <a:moveTo>
                    <a:pt x="1182" y="1"/>
                  </a:moveTo>
                  <a:lnTo>
                    <a:pt x="0" y="678"/>
                  </a:lnTo>
                  <a:lnTo>
                    <a:pt x="1023" y="1279"/>
                  </a:lnTo>
                  <a:lnTo>
                    <a:pt x="1043" y="1279"/>
                  </a:lnTo>
                  <a:lnTo>
                    <a:pt x="2205" y="601"/>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3769889" y="3566903"/>
              <a:ext cx="374524" cy="217142"/>
            </a:xfrm>
            <a:custGeom>
              <a:rect b="b" l="l" r="r" t="t"/>
              <a:pathLst>
                <a:path extrusionOk="0" h="1279" w="2206">
                  <a:moveTo>
                    <a:pt x="1182" y="39"/>
                  </a:moveTo>
                  <a:lnTo>
                    <a:pt x="2162" y="601"/>
                  </a:lnTo>
                  <a:lnTo>
                    <a:pt x="1033" y="1254"/>
                  </a:lnTo>
                  <a:lnTo>
                    <a:pt x="1033" y="1254"/>
                  </a:lnTo>
                  <a:lnTo>
                    <a:pt x="43" y="678"/>
                  </a:lnTo>
                  <a:lnTo>
                    <a:pt x="1182" y="39"/>
                  </a:lnTo>
                  <a:close/>
                  <a:moveTo>
                    <a:pt x="1182" y="1"/>
                  </a:moveTo>
                  <a:lnTo>
                    <a:pt x="0" y="678"/>
                  </a:lnTo>
                  <a:lnTo>
                    <a:pt x="1023" y="1279"/>
                  </a:lnTo>
                  <a:lnTo>
                    <a:pt x="1043" y="1279"/>
                  </a:lnTo>
                  <a:lnTo>
                    <a:pt x="2205" y="601"/>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3773964" y="2903925"/>
              <a:ext cx="199995" cy="781474"/>
            </a:xfrm>
            <a:custGeom>
              <a:rect b="b" l="l" r="r" t="t"/>
              <a:pathLst>
                <a:path extrusionOk="0" h="4603" w="1178">
                  <a:moveTo>
                    <a:pt x="1158" y="19"/>
                  </a:moveTo>
                  <a:lnTo>
                    <a:pt x="1139" y="3925"/>
                  </a:lnTo>
                  <a:lnTo>
                    <a:pt x="19" y="4572"/>
                  </a:lnTo>
                  <a:lnTo>
                    <a:pt x="19" y="4572"/>
                  </a:lnTo>
                  <a:lnTo>
                    <a:pt x="19" y="682"/>
                  </a:lnTo>
                  <a:lnTo>
                    <a:pt x="1158" y="19"/>
                  </a:lnTo>
                  <a:close/>
                  <a:moveTo>
                    <a:pt x="1177" y="0"/>
                  </a:moveTo>
                  <a:lnTo>
                    <a:pt x="0" y="682"/>
                  </a:lnTo>
                  <a:lnTo>
                    <a:pt x="0" y="4603"/>
                  </a:lnTo>
                  <a:lnTo>
                    <a:pt x="19" y="4603"/>
                  </a:lnTo>
                  <a:lnTo>
                    <a:pt x="1158" y="3925"/>
                  </a:lnTo>
                  <a:lnTo>
                    <a:pt x="1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3773964" y="2903925"/>
              <a:ext cx="199995" cy="781474"/>
            </a:xfrm>
            <a:custGeom>
              <a:rect b="b" l="l" r="r" t="t"/>
              <a:pathLst>
                <a:path extrusionOk="0" h="4603" w="1178">
                  <a:moveTo>
                    <a:pt x="1158" y="19"/>
                  </a:moveTo>
                  <a:lnTo>
                    <a:pt x="1139" y="3925"/>
                  </a:lnTo>
                  <a:lnTo>
                    <a:pt x="19" y="4572"/>
                  </a:lnTo>
                  <a:lnTo>
                    <a:pt x="19" y="4572"/>
                  </a:lnTo>
                  <a:lnTo>
                    <a:pt x="19" y="682"/>
                  </a:lnTo>
                  <a:lnTo>
                    <a:pt x="1158" y="19"/>
                  </a:lnTo>
                  <a:close/>
                  <a:moveTo>
                    <a:pt x="1177" y="0"/>
                  </a:moveTo>
                  <a:lnTo>
                    <a:pt x="0" y="682"/>
                  </a:lnTo>
                  <a:lnTo>
                    <a:pt x="0" y="4603"/>
                  </a:lnTo>
                  <a:lnTo>
                    <a:pt x="19" y="4603"/>
                  </a:lnTo>
                  <a:lnTo>
                    <a:pt x="1158" y="3925"/>
                  </a:lnTo>
                  <a:lnTo>
                    <a:pt x="1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3773964" y="2903925"/>
              <a:ext cx="370449" cy="214596"/>
            </a:xfrm>
            <a:custGeom>
              <a:rect b="b" l="l" r="r" t="t"/>
              <a:pathLst>
                <a:path extrusionOk="0" h="1264" w="2182">
                  <a:moveTo>
                    <a:pt x="1158" y="19"/>
                  </a:moveTo>
                  <a:lnTo>
                    <a:pt x="2138" y="582"/>
                  </a:lnTo>
                  <a:lnTo>
                    <a:pt x="1019" y="1240"/>
                  </a:lnTo>
                  <a:lnTo>
                    <a:pt x="36" y="673"/>
                  </a:lnTo>
                  <a:lnTo>
                    <a:pt x="36" y="673"/>
                  </a:lnTo>
                  <a:lnTo>
                    <a:pt x="1158" y="19"/>
                  </a:lnTo>
                  <a:close/>
                  <a:moveTo>
                    <a:pt x="1158" y="0"/>
                  </a:moveTo>
                  <a:lnTo>
                    <a:pt x="26" y="667"/>
                  </a:lnTo>
                  <a:lnTo>
                    <a:pt x="26" y="667"/>
                  </a:lnTo>
                  <a:lnTo>
                    <a:pt x="19" y="663"/>
                  </a:lnTo>
                  <a:lnTo>
                    <a:pt x="19" y="671"/>
                  </a:lnTo>
                  <a:lnTo>
                    <a:pt x="19" y="671"/>
                  </a:lnTo>
                  <a:lnTo>
                    <a:pt x="0" y="682"/>
                  </a:lnTo>
                  <a:lnTo>
                    <a:pt x="19" y="682"/>
                  </a:lnTo>
                  <a:lnTo>
                    <a:pt x="1019" y="1264"/>
                  </a:lnTo>
                  <a:lnTo>
                    <a:pt x="2181" y="582"/>
                  </a:lnTo>
                  <a:lnTo>
                    <a:pt x="1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3773964" y="2903925"/>
              <a:ext cx="370449" cy="214596"/>
            </a:xfrm>
            <a:custGeom>
              <a:rect b="b" l="l" r="r" t="t"/>
              <a:pathLst>
                <a:path extrusionOk="0" h="1264" w="2182">
                  <a:moveTo>
                    <a:pt x="1158" y="19"/>
                  </a:moveTo>
                  <a:lnTo>
                    <a:pt x="2138" y="582"/>
                  </a:lnTo>
                  <a:lnTo>
                    <a:pt x="1019" y="1240"/>
                  </a:lnTo>
                  <a:lnTo>
                    <a:pt x="36" y="673"/>
                  </a:lnTo>
                  <a:lnTo>
                    <a:pt x="36" y="673"/>
                  </a:lnTo>
                  <a:lnTo>
                    <a:pt x="1158" y="19"/>
                  </a:lnTo>
                  <a:close/>
                  <a:moveTo>
                    <a:pt x="1158" y="0"/>
                  </a:moveTo>
                  <a:lnTo>
                    <a:pt x="26" y="667"/>
                  </a:lnTo>
                  <a:lnTo>
                    <a:pt x="26" y="667"/>
                  </a:lnTo>
                  <a:lnTo>
                    <a:pt x="19" y="663"/>
                  </a:lnTo>
                  <a:lnTo>
                    <a:pt x="19" y="671"/>
                  </a:lnTo>
                  <a:lnTo>
                    <a:pt x="19" y="671"/>
                  </a:lnTo>
                  <a:lnTo>
                    <a:pt x="0" y="682"/>
                  </a:lnTo>
                  <a:lnTo>
                    <a:pt x="19" y="682"/>
                  </a:lnTo>
                  <a:lnTo>
                    <a:pt x="1019" y="1264"/>
                  </a:lnTo>
                  <a:lnTo>
                    <a:pt x="2181" y="582"/>
                  </a:lnTo>
                  <a:lnTo>
                    <a:pt x="1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3875830" y="3291356"/>
              <a:ext cx="176396" cy="768402"/>
            </a:xfrm>
            <a:custGeom>
              <a:rect b="b" l="l" r="r" t="t"/>
              <a:pathLst>
                <a:path extrusionOk="0" h="4526" w="1039">
                  <a:moveTo>
                    <a:pt x="20" y="39"/>
                  </a:moveTo>
                  <a:lnTo>
                    <a:pt x="1019" y="601"/>
                  </a:lnTo>
                  <a:lnTo>
                    <a:pt x="1000" y="4482"/>
                  </a:lnTo>
                  <a:lnTo>
                    <a:pt x="20" y="3925"/>
                  </a:lnTo>
                  <a:lnTo>
                    <a:pt x="20" y="39"/>
                  </a:lnTo>
                  <a:close/>
                  <a:moveTo>
                    <a:pt x="1" y="0"/>
                  </a:moveTo>
                  <a:lnTo>
                    <a:pt x="1" y="3944"/>
                  </a:lnTo>
                  <a:lnTo>
                    <a:pt x="1019" y="4526"/>
                  </a:lnTo>
                  <a:lnTo>
                    <a:pt x="1038" y="601"/>
                  </a:lnTo>
                  <a:lnTo>
                    <a:pt x="1019" y="58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3875830" y="3291356"/>
              <a:ext cx="176396" cy="768402"/>
            </a:xfrm>
            <a:custGeom>
              <a:rect b="b" l="l" r="r" t="t"/>
              <a:pathLst>
                <a:path extrusionOk="0" h="4526" w="1039">
                  <a:moveTo>
                    <a:pt x="20" y="39"/>
                  </a:moveTo>
                  <a:lnTo>
                    <a:pt x="1019" y="601"/>
                  </a:lnTo>
                  <a:lnTo>
                    <a:pt x="1000" y="4482"/>
                  </a:lnTo>
                  <a:lnTo>
                    <a:pt x="20" y="3925"/>
                  </a:lnTo>
                  <a:lnTo>
                    <a:pt x="20" y="39"/>
                  </a:lnTo>
                  <a:close/>
                  <a:moveTo>
                    <a:pt x="1" y="0"/>
                  </a:moveTo>
                  <a:lnTo>
                    <a:pt x="1" y="3944"/>
                  </a:lnTo>
                  <a:lnTo>
                    <a:pt x="1019" y="4526"/>
                  </a:lnTo>
                  <a:lnTo>
                    <a:pt x="1038" y="601"/>
                  </a:lnTo>
                  <a:lnTo>
                    <a:pt x="1019" y="58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3681775" y="3403918"/>
              <a:ext cx="173850" cy="767553"/>
            </a:xfrm>
            <a:custGeom>
              <a:rect b="b" l="l" r="r" t="t"/>
              <a:pathLst>
                <a:path extrusionOk="0" h="4521" w="1024">
                  <a:moveTo>
                    <a:pt x="19" y="39"/>
                  </a:moveTo>
                  <a:lnTo>
                    <a:pt x="999" y="606"/>
                  </a:lnTo>
                  <a:lnTo>
                    <a:pt x="999" y="606"/>
                  </a:lnTo>
                  <a:lnTo>
                    <a:pt x="999" y="4502"/>
                  </a:lnTo>
                  <a:lnTo>
                    <a:pt x="19" y="3920"/>
                  </a:lnTo>
                  <a:lnTo>
                    <a:pt x="19" y="39"/>
                  </a:lnTo>
                  <a:close/>
                  <a:moveTo>
                    <a:pt x="0" y="0"/>
                  </a:moveTo>
                  <a:lnTo>
                    <a:pt x="0" y="3939"/>
                  </a:lnTo>
                  <a:lnTo>
                    <a:pt x="1023" y="4521"/>
                  </a:lnTo>
                  <a:lnTo>
                    <a:pt x="1023" y="60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3681775" y="3403918"/>
              <a:ext cx="173850" cy="767553"/>
            </a:xfrm>
            <a:custGeom>
              <a:rect b="b" l="l" r="r" t="t"/>
              <a:pathLst>
                <a:path extrusionOk="0" h="4521" w="1024">
                  <a:moveTo>
                    <a:pt x="19" y="39"/>
                  </a:moveTo>
                  <a:lnTo>
                    <a:pt x="999" y="606"/>
                  </a:lnTo>
                  <a:lnTo>
                    <a:pt x="999" y="606"/>
                  </a:lnTo>
                  <a:lnTo>
                    <a:pt x="999" y="4502"/>
                  </a:lnTo>
                  <a:lnTo>
                    <a:pt x="19" y="3920"/>
                  </a:lnTo>
                  <a:lnTo>
                    <a:pt x="19" y="39"/>
                  </a:lnTo>
                  <a:close/>
                  <a:moveTo>
                    <a:pt x="0" y="0"/>
                  </a:moveTo>
                  <a:lnTo>
                    <a:pt x="0" y="3939"/>
                  </a:lnTo>
                  <a:lnTo>
                    <a:pt x="1023" y="4521"/>
                  </a:lnTo>
                  <a:lnTo>
                    <a:pt x="1023" y="60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3851382" y="3389996"/>
              <a:ext cx="200844" cy="781474"/>
            </a:xfrm>
            <a:custGeom>
              <a:rect b="b" l="l" r="r" t="t"/>
              <a:pathLst>
                <a:path extrusionOk="0" h="4603" w="1183">
                  <a:moveTo>
                    <a:pt x="1163" y="39"/>
                  </a:moveTo>
                  <a:lnTo>
                    <a:pt x="1144" y="3925"/>
                  </a:lnTo>
                  <a:lnTo>
                    <a:pt x="24" y="4584"/>
                  </a:lnTo>
                  <a:lnTo>
                    <a:pt x="24" y="702"/>
                  </a:lnTo>
                  <a:lnTo>
                    <a:pt x="1163" y="39"/>
                  </a:lnTo>
                  <a:close/>
                  <a:moveTo>
                    <a:pt x="1182" y="0"/>
                  </a:moveTo>
                  <a:lnTo>
                    <a:pt x="0" y="683"/>
                  </a:lnTo>
                  <a:lnTo>
                    <a:pt x="0" y="4603"/>
                  </a:lnTo>
                  <a:lnTo>
                    <a:pt x="1163" y="3945"/>
                  </a:lnTo>
                  <a:lnTo>
                    <a:pt x="11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3851382" y="3389996"/>
              <a:ext cx="200844" cy="781474"/>
            </a:xfrm>
            <a:custGeom>
              <a:rect b="b" l="l" r="r" t="t"/>
              <a:pathLst>
                <a:path extrusionOk="0" h="4603" w="1183">
                  <a:moveTo>
                    <a:pt x="1163" y="39"/>
                  </a:moveTo>
                  <a:lnTo>
                    <a:pt x="1144" y="3925"/>
                  </a:lnTo>
                  <a:lnTo>
                    <a:pt x="24" y="4584"/>
                  </a:lnTo>
                  <a:lnTo>
                    <a:pt x="24" y="702"/>
                  </a:lnTo>
                  <a:lnTo>
                    <a:pt x="1163" y="39"/>
                  </a:lnTo>
                  <a:close/>
                  <a:moveTo>
                    <a:pt x="1182" y="0"/>
                  </a:moveTo>
                  <a:lnTo>
                    <a:pt x="0" y="683"/>
                  </a:lnTo>
                  <a:lnTo>
                    <a:pt x="0" y="4603"/>
                  </a:lnTo>
                  <a:lnTo>
                    <a:pt x="1163" y="3945"/>
                  </a:lnTo>
                  <a:lnTo>
                    <a:pt x="11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3678380" y="3957729"/>
              <a:ext cx="370619" cy="213747"/>
            </a:xfrm>
            <a:custGeom>
              <a:rect b="b" l="l" r="r" t="t"/>
              <a:pathLst>
                <a:path extrusionOk="0" h="1259" w="2183">
                  <a:moveTo>
                    <a:pt x="1164" y="19"/>
                  </a:moveTo>
                  <a:lnTo>
                    <a:pt x="2144" y="581"/>
                  </a:lnTo>
                  <a:lnTo>
                    <a:pt x="1019" y="1240"/>
                  </a:lnTo>
                  <a:lnTo>
                    <a:pt x="39" y="677"/>
                  </a:lnTo>
                  <a:lnTo>
                    <a:pt x="1164" y="19"/>
                  </a:lnTo>
                  <a:close/>
                  <a:moveTo>
                    <a:pt x="1164" y="0"/>
                  </a:moveTo>
                  <a:lnTo>
                    <a:pt x="1" y="677"/>
                  </a:lnTo>
                  <a:lnTo>
                    <a:pt x="1019" y="1259"/>
                  </a:lnTo>
                  <a:lnTo>
                    <a:pt x="2182" y="581"/>
                  </a:lnTo>
                  <a:lnTo>
                    <a:pt x="1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3678380" y="3957729"/>
              <a:ext cx="370619" cy="213747"/>
            </a:xfrm>
            <a:custGeom>
              <a:rect b="b" l="l" r="r" t="t"/>
              <a:pathLst>
                <a:path extrusionOk="0" h="1259" w="2183">
                  <a:moveTo>
                    <a:pt x="1164" y="19"/>
                  </a:moveTo>
                  <a:lnTo>
                    <a:pt x="2144" y="581"/>
                  </a:lnTo>
                  <a:lnTo>
                    <a:pt x="1019" y="1240"/>
                  </a:lnTo>
                  <a:lnTo>
                    <a:pt x="39" y="677"/>
                  </a:lnTo>
                  <a:lnTo>
                    <a:pt x="1164" y="19"/>
                  </a:lnTo>
                  <a:close/>
                  <a:moveTo>
                    <a:pt x="1164" y="0"/>
                  </a:moveTo>
                  <a:lnTo>
                    <a:pt x="1" y="677"/>
                  </a:lnTo>
                  <a:lnTo>
                    <a:pt x="1019" y="1259"/>
                  </a:lnTo>
                  <a:lnTo>
                    <a:pt x="2182" y="581"/>
                  </a:lnTo>
                  <a:lnTo>
                    <a:pt x="1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3681775" y="3291356"/>
              <a:ext cx="197448" cy="781474"/>
            </a:xfrm>
            <a:custGeom>
              <a:rect b="b" l="l" r="r" t="t"/>
              <a:pathLst>
                <a:path extrusionOk="0" h="4603" w="1163">
                  <a:moveTo>
                    <a:pt x="1144" y="39"/>
                  </a:moveTo>
                  <a:lnTo>
                    <a:pt x="1144" y="3925"/>
                  </a:lnTo>
                  <a:lnTo>
                    <a:pt x="19" y="4572"/>
                  </a:lnTo>
                  <a:lnTo>
                    <a:pt x="19" y="4572"/>
                  </a:lnTo>
                  <a:lnTo>
                    <a:pt x="19" y="682"/>
                  </a:lnTo>
                  <a:lnTo>
                    <a:pt x="1144" y="39"/>
                  </a:lnTo>
                  <a:close/>
                  <a:moveTo>
                    <a:pt x="1163" y="0"/>
                  </a:moveTo>
                  <a:lnTo>
                    <a:pt x="0" y="682"/>
                  </a:lnTo>
                  <a:lnTo>
                    <a:pt x="0" y="4602"/>
                  </a:lnTo>
                  <a:lnTo>
                    <a:pt x="19" y="4602"/>
                  </a:lnTo>
                  <a:lnTo>
                    <a:pt x="19" y="4592"/>
                  </a:lnTo>
                  <a:lnTo>
                    <a:pt x="19" y="4592"/>
                  </a:lnTo>
                  <a:lnTo>
                    <a:pt x="1163" y="3944"/>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3681775" y="3291356"/>
              <a:ext cx="197448" cy="781474"/>
            </a:xfrm>
            <a:custGeom>
              <a:rect b="b" l="l" r="r" t="t"/>
              <a:pathLst>
                <a:path extrusionOk="0" h="4603" w="1163">
                  <a:moveTo>
                    <a:pt x="1144" y="39"/>
                  </a:moveTo>
                  <a:lnTo>
                    <a:pt x="1144" y="3925"/>
                  </a:lnTo>
                  <a:lnTo>
                    <a:pt x="19" y="4572"/>
                  </a:lnTo>
                  <a:lnTo>
                    <a:pt x="19" y="4572"/>
                  </a:lnTo>
                  <a:lnTo>
                    <a:pt x="19" y="682"/>
                  </a:lnTo>
                  <a:lnTo>
                    <a:pt x="1144" y="39"/>
                  </a:lnTo>
                  <a:close/>
                  <a:moveTo>
                    <a:pt x="1163" y="0"/>
                  </a:moveTo>
                  <a:lnTo>
                    <a:pt x="0" y="682"/>
                  </a:lnTo>
                  <a:lnTo>
                    <a:pt x="0" y="4602"/>
                  </a:lnTo>
                  <a:lnTo>
                    <a:pt x="19" y="4602"/>
                  </a:lnTo>
                  <a:lnTo>
                    <a:pt x="19" y="4592"/>
                  </a:lnTo>
                  <a:lnTo>
                    <a:pt x="19" y="4592"/>
                  </a:lnTo>
                  <a:lnTo>
                    <a:pt x="1163" y="3944"/>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3681775" y="3291356"/>
              <a:ext cx="370449" cy="217821"/>
            </a:xfrm>
            <a:custGeom>
              <a:rect b="b" l="l" r="r" t="t"/>
              <a:pathLst>
                <a:path extrusionOk="0" h="1283" w="2182">
                  <a:moveTo>
                    <a:pt x="1163" y="19"/>
                  </a:moveTo>
                  <a:lnTo>
                    <a:pt x="2143" y="601"/>
                  </a:lnTo>
                  <a:lnTo>
                    <a:pt x="1023" y="1264"/>
                  </a:lnTo>
                  <a:lnTo>
                    <a:pt x="36" y="692"/>
                  </a:lnTo>
                  <a:lnTo>
                    <a:pt x="36" y="692"/>
                  </a:lnTo>
                  <a:lnTo>
                    <a:pt x="1163" y="19"/>
                  </a:lnTo>
                  <a:close/>
                  <a:moveTo>
                    <a:pt x="1163" y="0"/>
                  </a:moveTo>
                  <a:lnTo>
                    <a:pt x="0" y="682"/>
                  </a:lnTo>
                  <a:lnTo>
                    <a:pt x="0" y="702"/>
                  </a:lnTo>
                  <a:lnTo>
                    <a:pt x="1023" y="1283"/>
                  </a:lnTo>
                  <a:lnTo>
                    <a:pt x="2181" y="601"/>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3681775" y="3291356"/>
              <a:ext cx="370449" cy="217821"/>
            </a:xfrm>
            <a:custGeom>
              <a:rect b="b" l="l" r="r" t="t"/>
              <a:pathLst>
                <a:path extrusionOk="0" h="1283" w="2182">
                  <a:moveTo>
                    <a:pt x="1163" y="19"/>
                  </a:moveTo>
                  <a:lnTo>
                    <a:pt x="2143" y="601"/>
                  </a:lnTo>
                  <a:lnTo>
                    <a:pt x="1023" y="1264"/>
                  </a:lnTo>
                  <a:lnTo>
                    <a:pt x="36" y="692"/>
                  </a:lnTo>
                  <a:lnTo>
                    <a:pt x="36" y="692"/>
                  </a:lnTo>
                  <a:lnTo>
                    <a:pt x="1163" y="19"/>
                  </a:lnTo>
                  <a:close/>
                  <a:moveTo>
                    <a:pt x="1163" y="0"/>
                  </a:moveTo>
                  <a:lnTo>
                    <a:pt x="0" y="682"/>
                  </a:lnTo>
                  <a:lnTo>
                    <a:pt x="0" y="702"/>
                  </a:lnTo>
                  <a:lnTo>
                    <a:pt x="1023" y="1283"/>
                  </a:lnTo>
                  <a:lnTo>
                    <a:pt x="2181" y="601"/>
                  </a:lnTo>
                  <a:lnTo>
                    <a:pt x="11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3406908" y="2784742"/>
              <a:ext cx="176226" cy="275884"/>
            </a:xfrm>
            <a:custGeom>
              <a:rect b="b" l="l" r="r" t="t"/>
              <a:pathLst>
                <a:path extrusionOk="0" h="1625" w="1038">
                  <a:moveTo>
                    <a:pt x="39" y="44"/>
                  </a:moveTo>
                  <a:lnTo>
                    <a:pt x="1019" y="601"/>
                  </a:lnTo>
                  <a:lnTo>
                    <a:pt x="999" y="1581"/>
                  </a:lnTo>
                  <a:lnTo>
                    <a:pt x="20" y="1005"/>
                  </a:lnTo>
                  <a:lnTo>
                    <a:pt x="20" y="1005"/>
                  </a:lnTo>
                  <a:lnTo>
                    <a:pt x="39" y="44"/>
                  </a:lnTo>
                  <a:close/>
                  <a:moveTo>
                    <a:pt x="19" y="1"/>
                  </a:moveTo>
                  <a:lnTo>
                    <a:pt x="0" y="1024"/>
                  </a:lnTo>
                  <a:lnTo>
                    <a:pt x="19" y="1024"/>
                  </a:lnTo>
                  <a:lnTo>
                    <a:pt x="1019" y="1625"/>
                  </a:lnTo>
                  <a:lnTo>
                    <a:pt x="1038" y="601"/>
                  </a:lnTo>
                  <a:lnTo>
                    <a:pt x="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3406908" y="2784742"/>
              <a:ext cx="176226" cy="275884"/>
            </a:xfrm>
            <a:custGeom>
              <a:rect b="b" l="l" r="r" t="t"/>
              <a:pathLst>
                <a:path extrusionOk="0" h="1625" w="1038">
                  <a:moveTo>
                    <a:pt x="39" y="44"/>
                  </a:moveTo>
                  <a:lnTo>
                    <a:pt x="1019" y="601"/>
                  </a:lnTo>
                  <a:lnTo>
                    <a:pt x="999" y="1581"/>
                  </a:lnTo>
                  <a:lnTo>
                    <a:pt x="20" y="1005"/>
                  </a:lnTo>
                  <a:lnTo>
                    <a:pt x="20" y="1005"/>
                  </a:lnTo>
                  <a:lnTo>
                    <a:pt x="39" y="44"/>
                  </a:lnTo>
                  <a:close/>
                  <a:moveTo>
                    <a:pt x="19" y="1"/>
                  </a:moveTo>
                  <a:lnTo>
                    <a:pt x="0" y="1024"/>
                  </a:lnTo>
                  <a:lnTo>
                    <a:pt x="19" y="1024"/>
                  </a:lnTo>
                  <a:lnTo>
                    <a:pt x="1019" y="1625"/>
                  </a:lnTo>
                  <a:lnTo>
                    <a:pt x="1038" y="601"/>
                  </a:lnTo>
                  <a:lnTo>
                    <a:pt x="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3603509" y="2673029"/>
              <a:ext cx="173850" cy="271810"/>
            </a:xfrm>
            <a:custGeom>
              <a:rect b="b" l="l" r="r" t="t"/>
              <a:pathLst>
                <a:path extrusionOk="0" h="1601" w="1024">
                  <a:moveTo>
                    <a:pt x="19" y="39"/>
                  </a:moveTo>
                  <a:lnTo>
                    <a:pt x="1004" y="601"/>
                  </a:lnTo>
                  <a:lnTo>
                    <a:pt x="1004" y="1581"/>
                  </a:lnTo>
                  <a:lnTo>
                    <a:pt x="19" y="1011"/>
                  </a:lnTo>
                  <a:lnTo>
                    <a:pt x="19" y="1011"/>
                  </a:lnTo>
                  <a:lnTo>
                    <a:pt x="19" y="39"/>
                  </a:lnTo>
                  <a:close/>
                  <a:moveTo>
                    <a:pt x="0" y="1"/>
                  </a:moveTo>
                  <a:lnTo>
                    <a:pt x="0" y="1019"/>
                  </a:lnTo>
                  <a:lnTo>
                    <a:pt x="1023" y="1600"/>
                  </a:lnTo>
                  <a:lnTo>
                    <a:pt x="1023" y="60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3603509" y="2673029"/>
              <a:ext cx="173850" cy="271810"/>
            </a:xfrm>
            <a:custGeom>
              <a:rect b="b" l="l" r="r" t="t"/>
              <a:pathLst>
                <a:path extrusionOk="0" h="1601" w="1024">
                  <a:moveTo>
                    <a:pt x="19" y="39"/>
                  </a:moveTo>
                  <a:lnTo>
                    <a:pt x="1004" y="601"/>
                  </a:lnTo>
                  <a:lnTo>
                    <a:pt x="1004" y="1581"/>
                  </a:lnTo>
                  <a:lnTo>
                    <a:pt x="19" y="1011"/>
                  </a:lnTo>
                  <a:lnTo>
                    <a:pt x="19" y="1011"/>
                  </a:lnTo>
                  <a:lnTo>
                    <a:pt x="19" y="39"/>
                  </a:lnTo>
                  <a:close/>
                  <a:moveTo>
                    <a:pt x="0" y="1"/>
                  </a:moveTo>
                  <a:lnTo>
                    <a:pt x="0" y="1019"/>
                  </a:lnTo>
                  <a:lnTo>
                    <a:pt x="1023" y="1600"/>
                  </a:lnTo>
                  <a:lnTo>
                    <a:pt x="1023" y="60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3406908" y="2673029"/>
              <a:ext cx="199995" cy="288957"/>
            </a:xfrm>
            <a:custGeom>
              <a:rect b="b" l="l" r="r" t="t"/>
              <a:pathLst>
                <a:path extrusionOk="0" h="1702" w="1178">
                  <a:moveTo>
                    <a:pt x="1158" y="39"/>
                  </a:moveTo>
                  <a:lnTo>
                    <a:pt x="1158" y="1000"/>
                  </a:lnTo>
                  <a:lnTo>
                    <a:pt x="19" y="1663"/>
                  </a:lnTo>
                  <a:lnTo>
                    <a:pt x="39" y="702"/>
                  </a:lnTo>
                  <a:lnTo>
                    <a:pt x="1158" y="39"/>
                  </a:lnTo>
                  <a:close/>
                  <a:moveTo>
                    <a:pt x="1177" y="1"/>
                  </a:moveTo>
                  <a:lnTo>
                    <a:pt x="19" y="678"/>
                  </a:lnTo>
                  <a:lnTo>
                    <a:pt x="0" y="1701"/>
                  </a:lnTo>
                  <a:lnTo>
                    <a:pt x="1177" y="1019"/>
                  </a:lnTo>
                  <a:lnTo>
                    <a:pt x="1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3406908" y="2673029"/>
              <a:ext cx="199995" cy="288957"/>
            </a:xfrm>
            <a:custGeom>
              <a:rect b="b" l="l" r="r" t="t"/>
              <a:pathLst>
                <a:path extrusionOk="0" h="1702" w="1178">
                  <a:moveTo>
                    <a:pt x="1158" y="39"/>
                  </a:moveTo>
                  <a:lnTo>
                    <a:pt x="1158" y="1000"/>
                  </a:lnTo>
                  <a:lnTo>
                    <a:pt x="19" y="1663"/>
                  </a:lnTo>
                  <a:lnTo>
                    <a:pt x="39" y="702"/>
                  </a:lnTo>
                  <a:lnTo>
                    <a:pt x="1158" y="39"/>
                  </a:lnTo>
                  <a:close/>
                  <a:moveTo>
                    <a:pt x="1177" y="1"/>
                  </a:moveTo>
                  <a:lnTo>
                    <a:pt x="19" y="678"/>
                  </a:lnTo>
                  <a:lnTo>
                    <a:pt x="0" y="1701"/>
                  </a:lnTo>
                  <a:lnTo>
                    <a:pt x="1177" y="1019"/>
                  </a:lnTo>
                  <a:lnTo>
                    <a:pt x="1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3406908" y="2673029"/>
              <a:ext cx="373675" cy="217142"/>
            </a:xfrm>
            <a:custGeom>
              <a:rect b="b" l="l" r="r" t="t"/>
              <a:pathLst>
                <a:path extrusionOk="0" h="1279" w="2201">
                  <a:moveTo>
                    <a:pt x="1168" y="25"/>
                  </a:moveTo>
                  <a:lnTo>
                    <a:pt x="2162" y="601"/>
                  </a:lnTo>
                  <a:lnTo>
                    <a:pt x="1019" y="1259"/>
                  </a:lnTo>
                  <a:lnTo>
                    <a:pt x="39" y="678"/>
                  </a:lnTo>
                  <a:lnTo>
                    <a:pt x="1168" y="25"/>
                  </a:lnTo>
                  <a:close/>
                  <a:moveTo>
                    <a:pt x="1177" y="1"/>
                  </a:moveTo>
                  <a:lnTo>
                    <a:pt x="1158" y="20"/>
                  </a:lnTo>
                  <a:lnTo>
                    <a:pt x="0" y="678"/>
                  </a:lnTo>
                  <a:lnTo>
                    <a:pt x="1019" y="1279"/>
                  </a:lnTo>
                  <a:lnTo>
                    <a:pt x="2201" y="601"/>
                  </a:lnTo>
                  <a:lnTo>
                    <a:pt x="1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3406908" y="2673029"/>
              <a:ext cx="373675" cy="217142"/>
            </a:xfrm>
            <a:custGeom>
              <a:rect b="b" l="l" r="r" t="t"/>
              <a:pathLst>
                <a:path extrusionOk="0" h="1279" w="2201">
                  <a:moveTo>
                    <a:pt x="1168" y="25"/>
                  </a:moveTo>
                  <a:lnTo>
                    <a:pt x="2162" y="601"/>
                  </a:lnTo>
                  <a:lnTo>
                    <a:pt x="1019" y="1259"/>
                  </a:lnTo>
                  <a:lnTo>
                    <a:pt x="39" y="678"/>
                  </a:lnTo>
                  <a:lnTo>
                    <a:pt x="1168" y="25"/>
                  </a:lnTo>
                  <a:close/>
                  <a:moveTo>
                    <a:pt x="1177" y="1"/>
                  </a:moveTo>
                  <a:lnTo>
                    <a:pt x="1158" y="20"/>
                  </a:lnTo>
                  <a:lnTo>
                    <a:pt x="0" y="678"/>
                  </a:lnTo>
                  <a:lnTo>
                    <a:pt x="1019" y="1279"/>
                  </a:lnTo>
                  <a:lnTo>
                    <a:pt x="2201" y="601"/>
                  </a:lnTo>
                  <a:lnTo>
                    <a:pt x="1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3576514" y="2771669"/>
              <a:ext cx="200844" cy="288957"/>
            </a:xfrm>
            <a:custGeom>
              <a:rect b="b" l="l" r="r" t="t"/>
              <a:pathLst>
                <a:path extrusionOk="0" h="1702" w="1183">
                  <a:moveTo>
                    <a:pt x="1163" y="31"/>
                  </a:moveTo>
                  <a:lnTo>
                    <a:pt x="1163" y="1000"/>
                  </a:lnTo>
                  <a:lnTo>
                    <a:pt x="20" y="1658"/>
                  </a:lnTo>
                  <a:lnTo>
                    <a:pt x="39" y="678"/>
                  </a:lnTo>
                  <a:lnTo>
                    <a:pt x="1163" y="31"/>
                  </a:lnTo>
                  <a:close/>
                  <a:moveTo>
                    <a:pt x="1163" y="1"/>
                  </a:moveTo>
                  <a:lnTo>
                    <a:pt x="20" y="678"/>
                  </a:lnTo>
                  <a:lnTo>
                    <a:pt x="0" y="1702"/>
                  </a:lnTo>
                  <a:lnTo>
                    <a:pt x="1182" y="1019"/>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3576514" y="2771669"/>
              <a:ext cx="200844" cy="288957"/>
            </a:xfrm>
            <a:custGeom>
              <a:rect b="b" l="l" r="r" t="t"/>
              <a:pathLst>
                <a:path extrusionOk="0" h="1702" w="1183">
                  <a:moveTo>
                    <a:pt x="1163" y="31"/>
                  </a:moveTo>
                  <a:lnTo>
                    <a:pt x="1163" y="1000"/>
                  </a:lnTo>
                  <a:lnTo>
                    <a:pt x="20" y="1658"/>
                  </a:lnTo>
                  <a:lnTo>
                    <a:pt x="39" y="678"/>
                  </a:lnTo>
                  <a:lnTo>
                    <a:pt x="1163" y="31"/>
                  </a:lnTo>
                  <a:close/>
                  <a:moveTo>
                    <a:pt x="1163" y="1"/>
                  </a:moveTo>
                  <a:lnTo>
                    <a:pt x="20" y="678"/>
                  </a:lnTo>
                  <a:lnTo>
                    <a:pt x="0" y="1702"/>
                  </a:lnTo>
                  <a:lnTo>
                    <a:pt x="1182" y="1019"/>
                  </a:lnTo>
                  <a:lnTo>
                    <a:pt x="1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3406908" y="2842636"/>
              <a:ext cx="370449" cy="214765"/>
            </a:xfrm>
            <a:custGeom>
              <a:rect b="b" l="l" r="r" t="t"/>
              <a:pathLst>
                <a:path extrusionOk="0" h="1265" w="2182">
                  <a:moveTo>
                    <a:pt x="1158" y="20"/>
                  </a:moveTo>
                  <a:lnTo>
                    <a:pt x="2145" y="592"/>
                  </a:lnTo>
                  <a:lnTo>
                    <a:pt x="2145" y="592"/>
                  </a:lnTo>
                  <a:lnTo>
                    <a:pt x="1019" y="1240"/>
                  </a:lnTo>
                  <a:lnTo>
                    <a:pt x="39" y="683"/>
                  </a:lnTo>
                  <a:lnTo>
                    <a:pt x="1158" y="20"/>
                  </a:lnTo>
                  <a:close/>
                  <a:moveTo>
                    <a:pt x="1158" y="1"/>
                  </a:moveTo>
                  <a:lnTo>
                    <a:pt x="0" y="683"/>
                  </a:lnTo>
                  <a:lnTo>
                    <a:pt x="1019" y="1264"/>
                  </a:lnTo>
                  <a:lnTo>
                    <a:pt x="2155" y="598"/>
                  </a:lnTo>
                  <a:lnTo>
                    <a:pt x="2155" y="598"/>
                  </a:lnTo>
                  <a:lnTo>
                    <a:pt x="2162" y="601"/>
                  </a:lnTo>
                  <a:lnTo>
                    <a:pt x="2162" y="594"/>
                  </a:lnTo>
                  <a:lnTo>
                    <a:pt x="2162" y="594"/>
                  </a:lnTo>
                  <a:lnTo>
                    <a:pt x="2181" y="582"/>
                  </a:lnTo>
                  <a:lnTo>
                    <a:pt x="2162" y="582"/>
                  </a:lnTo>
                  <a:lnTo>
                    <a:pt x="11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3406908" y="2842636"/>
              <a:ext cx="370449" cy="214765"/>
            </a:xfrm>
            <a:custGeom>
              <a:rect b="b" l="l" r="r" t="t"/>
              <a:pathLst>
                <a:path extrusionOk="0" h="1265" w="2182">
                  <a:moveTo>
                    <a:pt x="1158" y="20"/>
                  </a:moveTo>
                  <a:lnTo>
                    <a:pt x="2145" y="592"/>
                  </a:lnTo>
                  <a:lnTo>
                    <a:pt x="2145" y="592"/>
                  </a:lnTo>
                  <a:lnTo>
                    <a:pt x="1019" y="1240"/>
                  </a:lnTo>
                  <a:lnTo>
                    <a:pt x="39" y="683"/>
                  </a:lnTo>
                  <a:lnTo>
                    <a:pt x="1158" y="20"/>
                  </a:lnTo>
                  <a:close/>
                  <a:moveTo>
                    <a:pt x="1158" y="1"/>
                  </a:moveTo>
                  <a:lnTo>
                    <a:pt x="0" y="683"/>
                  </a:lnTo>
                  <a:lnTo>
                    <a:pt x="1019" y="1264"/>
                  </a:lnTo>
                  <a:lnTo>
                    <a:pt x="2155" y="598"/>
                  </a:lnTo>
                  <a:lnTo>
                    <a:pt x="2155" y="598"/>
                  </a:lnTo>
                  <a:lnTo>
                    <a:pt x="2162" y="601"/>
                  </a:lnTo>
                  <a:lnTo>
                    <a:pt x="2162" y="594"/>
                  </a:lnTo>
                  <a:lnTo>
                    <a:pt x="2162" y="594"/>
                  </a:lnTo>
                  <a:lnTo>
                    <a:pt x="2181" y="582"/>
                  </a:lnTo>
                  <a:lnTo>
                    <a:pt x="2162" y="582"/>
                  </a:lnTo>
                  <a:lnTo>
                    <a:pt x="11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35"/>
          <p:cNvSpPr txBox="1"/>
          <p:nvPr/>
        </p:nvSpPr>
        <p:spPr>
          <a:xfrm>
            <a:off x="5274225" y="31647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Teko"/>
                <a:ea typeface="Teko"/>
                <a:cs typeface="Teko"/>
                <a:sym typeface="Teko"/>
              </a:rPr>
              <a:t>Helper functions for data prep</a:t>
            </a:r>
            <a:endParaRPr/>
          </a:p>
        </p:txBody>
      </p:sp>
      <p:sp>
        <p:nvSpPr>
          <p:cNvPr id="619" name="Google Shape;619;p35"/>
          <p:cNvSpPr txBox="1"/>
          <p:nvPr/>
        </p:nvSpPr>
        <p:spPr>
          <a:xfrm>
            <a:off x="5427900" y="371882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From kaggle.com</a:t>
            </a:r>
            <a:endParaRPr>
              <a:solidFill>
                <a:schemeClr val="lt1"/>
              </a:solidFill>
              <a:latin typeface="Roboto"/>
              <a:ea typeface="Roboto"/>
              <a:cs typeface="Roboto"/>
              <a:sym typeface="Roboto"/>
            </a:endParaRPr>
          </a:p>
        </p:txBody>
      </p:sp>
      <p:sp>
        <p:nvSpPr>
          <p:cNvPr id="620" name="Google Shape;620;p35"/>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DATASET USED</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2"/>
          <p:cNvSpPr txBox="1"/>
          <p:nvPr>
            <p:ph idx="1" type="subTitle"/>
          </p:nvPr>
        </p:nvSpPr>
        <p:spPr>
          <a:xfrm>
            <a:off x="720000" y="1458938"/>
            <a:ext cx="5165100" cy="169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Are these factors the </a:t>
            </a:r>
            <a:r>
              <a:rPr b="1" lang="en"/>
              <a:t>enough</a:t>
            </a:r>
            <a:r>
              <a:rPr lang="en"/>
              <a:t> to answer our problem statement?</a:t>
            </a:r>
            <a:endParaRPr/>
          </a:p>
        </p:txBody>
      </p:sp>
      <p:grpSp>
        <p:nvGrpSpPr>
          <p:cNvPr id="908" name="Google Shape;908;p62"/>
          <p:cNvGrpSpPr/>
          <p:nvPr/>
        </p:nvGrpSpPr>
        <p:grpSpPr>
          <a:xfrm>
            <a:off x="6190700" y="1042626"/>
            <a:ext cx="1524575" cy="2214169"/>
            <a:chOff x="6190700" y="1042626"/>
            <a:chExt cx="1524575" cy="2214169"/>
          </a:xfrm>
        </p:grpSpPr>
        <p:sp>
          <p:nvSpPr>
            <p:cNvPr id="909" name="Google Shape;909;p62"/>
            <p:cNvSpPr/>
            <p:nvPr/>
          </p:nvSpPr>
          <p:spPr>
            <a:xfrm>
              <a:off x="6197951" y="1045526"/>
              <a:ext cx="1517324" cy="2204380"/>
            </a:xfrm>
            <a:custGeom>
              <a:rect b="b" l="l" r="r" t="t"/>
              <a:pathLst>
                <a:path extrusionOk="0" h="6080" w="4185">
                  <a:moveTo>
                    <a:pt x="4010" y="0"/>
                  </a:moveTo>
                  <a:cubicBezTo>
                    <a:pt x="3988" y="0"/>
                    <a:pt x="3965" y="4"/>
                    <a:pt x="3944" y="12"/>
                  </a:cubicBezTo>
                  <a:lnTo>
                    <a:pt x="159" y="2217"/>
                  </a:lnTo>
                  <a:cubicBezTo>
                    <a:pt x="62" y="2275"/>
                    <a:pt x="0" y="2376"/>
                    <a:pt x="0" y="2496"/>
                  </a:cubicBezTo>
                  <a:lnTo>
                    <a:pt x="0" y="5940"/>
                  </a:lnTo>
                  <a:cubicBezTo>
                    <a:pt x="0" y="6014"/>
                    <a:pt x="71" y="6079"/>
                    <a:pt x="150" y="6079"/>
                  </a:cubicBezTo>
                  <a:cubicBezTo>
                    <a:pt x="173" y="6079"/>
                    <a:pt x="198" y="6074"/>
                    <a:pt x="221" y="6060"/>
                  </a:cubicBezTo>
                  <a:lnTo>
                    <a:pt x="4083" y="3817"/>
                  </a:lnTo>
                  <a:cubicBezTo>
                    <a:pt x="4146" y="3798"/>
                    <a:pt x="4184" y="3735"/>
                    <a:pt x="4184" y="3677"/>
                  </a:cubicBezTo>
                  <a:lnTo>
                    <a:pt x="4184" y="151"/>
                  </a:lnTo>
                  <a:cubicBezTo>
                    <a:pt x="4184" y="56"/>
                    <a:pt x="4097" y="0"/>
                    <a:pt x="4010" y="0"/>
                  </a:cubicBezTo>
                  <a:close/>
                </a:path>
              </a:pathLst>
            </a:custGeom>
            <a:gradFill>
              <a:gsLst>
                <a:gs pos="0">
                  <a:schemeClr val="accent5"/>
                </a:gs>
                <a:gs pos="35000">
                  <a:srgbClr val="FF248A">
                    <a:alpha val="36470"/>
                  </a:srgbClr>
                </a:gs>
                <a:gs pos="100000">
                  <a:srgbClr val="FF248A">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2"/>
            <p:cNvSpPr/>
            <p:nvPr/>
          </p:nvSpPr>
          <p:spPr>
            <a:xfrm>
              <a:off x="6190700" y="1042626"/>
              <a:ext cx="1524575" cy="2214169"/>
            </a:xfrm>
            <a:custGeom>
              <a:rect b="b" l="l" r="r" t="t"/>
              <a:pathLst>
                <a:path extrusionOk="0" h="6107" w="4205">
                  <a:moveTo>
                    <a:pt x="4046" y="20"/>
                  </a:moveTo>
                  <a:cubicBezTo>
                    <a:pt x="4123" y="20"/>
                    <a:pt x="4185" y="82"/>
                    <a:pt x="4185" y="159"/>
                  </a:cubicBezTo>
                  <a:lnTo>
                    <a:pt x="4185" y="3685"/>
                  </a:lnTo>
                  <a:cubicBezTo>
                    <a:pt x="4185" y="3743"/>
                    <a:pt x="4142" y="3786"/>
                    <a:pt x="4103" y="3825"/>
                  </a:cubicBezTo>
                  <a:lnTo>
                    <a:pt x="222" y="6068"/>
                  </a:lnTo>
                  <a:cubicBezTo>
                    <a:pt x="203" y="6068"/>
                    <a:pt x="179" y="6088"/>
                    <a:pt x="159" y="6088"/>
                  </a:cubicBezTo>
                  <a:cubicBezTo>
                    <a:pt x="102" y="6088"/>
                    <a:pt x="20" y="6025"/>
                    <a:pt x="20" y="5948"/>
                  </a:cubicBezTo>
                  <a:lnTo>
                    <a:pt x="20" y="2504"/>
                  </a:lnTo>
                  <a:cubicBezTo>
                    <a:pt x="20" y="2384"/>
                    <a:pt x="82" y="2283"/>
                    <a:pt x="179" y="2225"/>
                  </a:cubicBezTo>
                  <a:lnTo>
                    <a:pt x="3983" y="39"/>
                  </a:lnTo>
                  <a:cubicBezTo>
                    <a:pt x="4003" y="20"/>
                    <a:pt x="4022" y="20"/>
                    <a:pt x="4046" y="20"/>
                  </a:cubicBezTo>
                  <a:close/>
                  <a:moveTo>
                    <a:pt x="4046" y="1"/>
                  </a:moveTo>
                  <a:cubicBezTo>
                    <a:pt x="4022" y="1"/>
                    <a:pt x="3983" y="1"/>
                    <a:pt x="3964" y="20"/>
                  </a:cubicBezTo>
                  <a:lnTo>
                    <a:pt x="179" y="2201"/>
                  </a:lnTo>
                  <a:cubicBezTo>
                    <a:pt x="82" y="2263"/>
                    <a:pt x="1" y="2384"/>
                    <a:pt x="1" y="2504"/>
                  </a:cubicBezTo>
                  <a:lnTo>
                    <a:pt x="1" y="5948"/>
                  </a:lnTo>
                  <a:cubicBezTo>
                    <a:pt x="1" y="6025"/>
                    <a:pt x="82" y="6107"/>
                    <a:pt x="159" y="6107"/>
                  </a:cubicBezTo>
                  <a:cubicBezTo>
                    <a:pt x="179" y="6107"/>
                    <a:pt x="222" y="6088"/>
                    <a:pt x="241" y="6088"/>
                  </a:cubicBezTo>
                  <a:lnTo>
                    <a:pt x="4103" y="3844"/>
                  </a:lnTo>
                  <a:cubicBezTo>
                    <a:pt x="4166" y="3806"/>
                    <a:pt x="4204" y="3743"/>
                    <a:pt x="4204" y="3685"/>
                  </a:cubicBezTo>
                  <a:lnTo>
                    <a:pt x="4204" y="159"/>
                  </a:lnTo>
                  <a:cubicBezTo>
                    <a:pt x="4204" y="63"/>
                    <a:pt x="4123" y="1"/>
                    <a:pt x="40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2"/>
            <p:cNvSpPr/>
            <p:nvPr/>
          </p:nvSpPr>
          <p:spPr>
            <a:xfrm>
              <a:off x="7011180" y="1659345"/>
              <a:ext cx="94266" cy="94266"/>
            </a:xfrm>
            <a:custGeom>
              <a:rect b="b" l="l" r="r" t="t"/>
              <a:pathLst>
                <a:path extrusionOk="0" h="260" w="260">
                  <a:moveTo>
                    <a:pt x="260" y="0"/>
                  </a:moveTo>
                  <a:lnTo>
                    <a:pt x="1" y="140"/>
                  </a:lnTo>
                  <a:lnTo>
                    <a:pt x="1" y="260"/>
                  </a:lnTo>
                  <a:lnTo>
                    <a:pt x="260" y="121"/>
                  </a:lnTo>
                  <a:lnTo>
                    <a:pt x="26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2"/>
            <p:cNvSpPr/>
            <p:nvPr/>
          </p:nvSpPr>
          <p:spPr>
            <a:xfrm>
              <a:off x="6908574" y="1725331"/>
              <a:ext cx="87378" cy="87740"/>
            </a:xfrm>
            <a:custGeom>
              <a:rect b="b" l="l" r="r" t="t"/>
              <a:pathLst>
                <a:path extrusionOk="0" h="242" w="241">
                  <a:moveTo>
                    <a:pt x="240" y="1"/>
                  </a:moveTo>
                  <a:lnTo>
                    <a:pt x="0" y="121"/>
                  </a:lnTo>
                  <a:lnTo>
                    <a:pt x="0" y="241"/>
                  </a:lnTo>
                  <a:lnTo>
                    <a:pt x="240" y="102"/>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2"/>
            <p:cNvSpPr/>
            <p:nvPr/>
          </p:nvSpPr>
          <p:spPr>
            <a:xfrm>
              <a:off x="7134813" y="1615837"/>
              <a:ext cx="43870" cy="66349"/>
            </a:xfrm>
            <a:custGeom>
              <a:rect b="b" l="l" r="r" t="t"/>
              <a:pathLst>
                <a:path extrusionOk="0" h="183" w="121">
                  <a:moveTo>
                    <a:pt x="121" y="0"/>
                  </a:moveTo>
                  <a:lnTo>
                    <a:pt x="1" y="82"/>
                  </a:lnTo>
                  <a:lnTo>
                    <a:pt x="1" y="183"/>
                  </a:lnTo>
                  <a:lnTo>
                    <a:pt x="121" y="120"/>
                  </a:lnTo>
                  <a:lnTo>
                    <a:pt x="1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2"/>
            <p:cNvSpPr/>
            <p:nvPr/>
          </p:nvSpPr>
          <p:spPr>
            <a:xfrm>
              <a:off x="7199350" y="1521571"/>
              <a:ext cx="145025" cy="123996"/>
            </a:xfrm>
            <a:custGeom>
              <a:rect b="b" l="l" r="r" t="t"/>
              <a:pathLst>
                <a:path extrusionOk="0" h="342" w="400">
                  <a:moveTo>
                    <a:pt x="399" y="1"/>
                  </a:moveTo>
                  <a:lnTo>
                    <a:pt x="0" y="222"/>
                  </a:lnTo>
                  <a:lnTo>
                    <a:pt x="0" y="342"/>
                  </a:lnTo>
                  <a:lnTo>
                    <a:pt x="399" y="102"/>
                  </a:lnTo>
                  <a:lnTo>
                    <a:pt x="399"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2"/>
            <p:cNvSpPr/>
            <p:nvPr/>
          </p:nvSpPr>
          <p:spPr>
            <a:xfrm>
              <a:off x="7373380" y="1441444"/>
              <a:ext cx="110219" cy="103330"/>
            </a:xfrm>
            <a:custGeom>
              <a:rect b="b" l="l" r="r" t="t"/>
              <a:pathLst>
                <a:path extrusionOk="0" h="285" w="304">
                  <a:moveTo>
                    <a:pt x="303" y="1"/>
                  </a:moveTo>
                  <a:lnTo>
                    <a:pt x="1" y="164"/>
                  </a:lnTo>
                  <a:lnTo>
                    <a:pt x="1" y="284"/>
                  </a:lnTo>
                  <a:lnTo>
                    <a:pt x="303" y="102"/>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2"/>
            <p:cNvSpPr/>
            <p:nvPr/>
          </p:nvSpPr>
          <p:spPr>
            <a:xfrm>
              <a:off x="7352714" y="1354429"/>
              <a:ext cx="108044" cy="110219"/>
            </a:xfrm>
            <a:custGeom>
              <a:rect b="b" l="l" r="r" t="t"/>
              <a:pathLst>
                <a:path extrusionOk="0" h="304" w="298">
                  <a:moveTo>
                    <a:pt x="298" y="1"/>
                  </a:moveTo>
                  <a:lnTo>
                    <a:pt x="0" y="183"/>
                  </a:lnTo>
                  <a:lnTo>
                    <a:pt x="0" y="303"/>
                  </a:lnTo>
                  <a:lnTo>
                    <a:pt x="298" y="121"/>
                  </a:lnTo>
                  <a:lnTo>
                    <a:pt x="29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2"/>
            <p:cNvSpPr/>
            <p:nvPr/>
          </p:nvSpPr>
          <p:spPr>
            <a:xfrm>
              <a:off x="7047798" y="1528822"/>
              <a:ext cx="108406" cy="109856"/>
            </a:xfrm>
            <a:custGeom>
              <a:rect b="b" l="l" r="r" t="t"/>
              <a:pathLst>
                <a:path extrusionOk="0" h="303" w="299">
                  <a:moveTo>
                    <a:pt x="298" y="0"/>
                  </a:moveTo>
                  <a:lnTo>
                    <a:pt x="0" y="183"/>
                  </a:lnTo>
                  <a:lnTo>
                    <a:pt x="0" y="303"/>
                  </a:lnTo>
                  <a:lnTo>
                    <a:pt x="298" y="120"/>
                  </a:lnTo>
                  <a:lnTo>
                    <a:pt x="29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2"/>
            <p:cNvSpPr/>
            <p:nvPr/>
          </p:nvSpPr>
          <p:spPr>
            <a:xfrm>
              <a:off x="6394460" y="1906612"/>
              <a:ext cx="108406" cy="108406"/>
            </a:xfrm>
            <a:custGeom>
              <a:rect b="b" l="l" r="r" t="t"/>
              <a:pathLst>
                <a:path extrusionOk="0" h="299" w="299">
                  <a:moveTo>
                    <a:pt x="299" y="1"/>
                  </a:moveTo>
                  <a:lnTo>
                    <a:pt x="1" y="178"/>
                  </a:lnTo>
                  <a:lnTo>
                    <a:pt x="1" y="298"/>
                  </a:lnTo>
                  <a:lnTo>
                    <a:pt x="299" y="121"/>
                  </a:lnTo>
                  <a:lnTo>
                    <a:pt x="299"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2"/>
            <p:cNvSpPr/>
            <p:nvPr/>
          </p:nvSpPr>
          <p:spPr>
            <a:xfrm>
              <a:off x="7533633" y="1347541"/>
              <a:ext cx="108406" cy="101517"/>
            </a:xfrm>
            <a:custGeom>
              <a:rect b="b" l="l" r="r" t="t"/>
              <a:pathLst>
                <a:path extrusionOk="0" h="280" w="299">
                  <a:moveTo>
                    <a:pt x="299" y="0"/>
                  </a:moveTo>
                  <a:lnTo>
                    <a:pt x="1" y="159"/>
                  </a:lnTo>
                  <a:lnTo>
                    <a:pt x="1" y="279"/>
                  </a:lnTo>
                  <a:lnTo>
                    <a:pt x="299" y="101"/>
                  </a:lnTo>
                  <a:lnTo>
                    <a:pt x="2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2"/>
            <p:cNvSpPr/>
            <p:nvPr/>
          </p:nvSpPr>
          <p:spPr>
            <a:xfrm>
              <a:off x="6415489" y="2000879"/>
              <a:ext cx="87378" cy="94266"/>
            </a:xfrm>
            <a:custGeom>
              <a:rect b="b" l="l" r="r" t="t"/>
              <a:pathLst>
                <a:path extrusionOk="0" h="260" w="241">
                  <a:moveTo>
                    <a:pt x="241" y="0"/>
                  </a:moveTo>
                  <a:lnTo>
                    <a:pt x="1" y="139"/>
                  </a:lnTo>
                  <a:lnTo>
                    <a:pt x="1" y="259"/>
                  </a:lnTo>
                  <a:lnTo>
                    <a:pt x="241" y="120"/>
                  </a:lnTo>
                  <a:lnTo>
                    <a:pt x="24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2"/>
            <p:cNvSpPr/>
            <p:nvPr/>
          </p:nvSpPr>
          <p:spPr>
            <a:xfrm>
              <a:off x="6532234" y="1957009"/>
              <a:ext cx="50759" cy="73600"/>
            </a:xfrm>
            <a:custGeom>
              <a:rect b="b" l="l" r="r" t="t"/>
              <a:pathLst>
                <a:path extrusionOk="0" h="203" w="140">
                  <a:moveTo>
                    <a:pt x="140" y="1"/>
                  </a:moveTo>
                  <a:lnTo>
                    <a:pt x="0" y="83"/>
                  </a:lnTo>
                  <a:lnTo>
                    <a:pt x="0" y="203"/>
                  </a:lnTo>
                  <a:lnTo>
                    <a:pt x="140" y="121"/>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2"/>
            <p:cNvSpPr/>
            <p:nvPr/>
          </p:nvSpPr>
          <p:spPr>
            <a:xfrm>
              <a:off x="6603659" y="1863105"/>
              <a:ext cx="146475" cy="123996"/>
            </a:xfrm>
            <a:custGeom>
              <a:rect b="b" l="l" r="r" t="t"/>
              <a:pathLst>
                <a:path extrusionOk="0" h="342" w="404">
                  <a:moveTo>
                    <a:pt x="404" y="0"/>
                  </a:moveTo>
                  <a:lnTo>
                    <a:pt x="0" y="241"/>
                  </a:lnTo>
                  <a:lnTo>
                    <a:pt x="0" y="342"/>
                  </a:lnTo>
                  <a:lnTo>
                    <a:pt x="404" y="121"/>
                  </a:lnTo>
                  <a:lnTo>
                    <a:pt x="404"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2"/>
            <p:cNvSpPr/>
            <p:nvPr/>
          </p:nvSpPr>
          <p:spPr>
            <a:xfrm>
              <a:off x="6777689" y="1782978"/>
              <a:ext cx="110219" cy="101517"/>
            </a:xfrm>
            <a:custGeom>
              <a:rect b="b" l="l" r="r" t="t"/>
              <a:pathLst>
                <a:path extrusionOk="0" h="280" w="304">
                  <a:moveTo>
                    <a:pt x="303" y="1"/>
                  </a:moveTo>
                  <a:lnTo>
                    <a:pt x="1" y="183"/>
                  </a:lnTo>
                  <a:lnTo>
                    <a:pt x="1" y="279"/>
                  </a:lnTo>
                  <a:lnTo>
                    <a:pt x="303" y="12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2"/>
            <p:cNvSpPr/>
            <p:nvPr/>
          </p:nvSpPr>
          <p:spPr>
            <a:xfrm>
              <a:off x="6800531" y="1849327"/>
              <a:ext cx="87378" cy="94266"/>
            </a:xfrm>
            <a:custGeom>
              <a:rect b="b" l="l" r="r" t="t"/>
              <a:pathLst>
                <a:path extrusionOk="0" h="260" w="241">
                  <a:moveTo>
                    <a:pt x="240" y="0"/>
                  </a:moveTo>
                  <a:lnTo>
                    <a:pt x="0" y="139"/>
                  </a:lnTo>
                  <a:lnTo>
                    <a:pt x="0" y="259"/>
                  </a:lnTo>
                  <a:lnTo>
                    <a:pt x="240" y="120"/>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2"/>
            <p:cNvSpPr/>
            <p:nvPr/>
          </p:nvSpPr>
          <p:spPr>
            <a:xfrm>
              <a:off x="6908574" y="1789867"/>
              <a:ext cx="80489" cy="87378"/>
            </a:xfrm>
            <a:custGeom>
              <a:rect b="b" l="l" r="r" t="t"/>
              <a:pathLst>
                <a:path extrusionOk="0" h="241" w="222">
                  <a:moveTo>
                    <a:pt x="221" y="1"/>
                  </a:moveTo>
                  <a:lnTo>
                    <a:pt x="0" y="140"/>
                  </a:lnTo>
                  <a:lnTo>
                    <a:pt x="0" y="241"/>
                  </a:lnTo>
                  <a:lnTo>
                    <a:pt x="221" y="121"/>
                  </a:lnTo>
                  <a:lnTo>
                    <a:pt x="2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2"/>
            <p:cNvSpPr/>
            <p:nvPr/>
          </p:nvSpPr>
          <p:spPr>
            <a:xfrm>
              <a:off x="6720404" y="1920752"/>
              <a:ext cx="50759" cy="66349"/>
            </a:xfrm>
            <a:custGeom>
              <a:rect b="b" l="l" r="r" t="t"/>
              <a:pathLst>
                <a:path extrusionOk="0" h="183" w="140">
                  <a:moveTo>
                    <a:pt x="140" y="0"/>
                  </a:moveTo>
                  <a:lnTo>
                    <a:pt x="0" y="62"/>
                  </a:lnTo>
                  <a:lnTo>
                    <a:pt x="0" y="183"/>
                  </a:lnTo>
                  <a:lnTo>
                    <a:pt x="140" y="101"/>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2"/>
            <p:cNvSpPr/>
            <p:nvPr/>
          </p:nvSpPr>
          <p:spPr>
            <a:xfrm>
              <a:off x="6458996" y="2037135"/>
              <a:ext cx="110219" cy="101517"/>
            </a:xfrm>
            <a:custGeom>
              <a:rect b="b" l="l" r="r" t="t"/>
              <a:pathLst>
                <a:path extrusionOk="0" h="280" w="304">
                  <a:moveTo>
                    <a:pt x="303" y="1"/>
                  </a:moveTo>
                  <a:lnTo>
                    <a:pt x="1" y="159"/>
                  </a:lnTo>
                  <a:lnTo>
                    <a:pt x="1" y="280"/>
                  </a:lnTo>
                  <a:lnTo>
                    <a:pt x="303" y="102"/>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2"/>
            <p:cNvSpPr/>
            <p:nvPr/>
          </p:nvSpPr>
          <p:spPr>
            <a:xfrm>
              <a:off x="7396221" y="1507793"/>
              <a:ext cx="87378" cy="94266"/>
            </a:xfrm>
            <a:custGeom>
              <a:rect b="b" l="l" r="r" t="t"/>
              <a:pathLst>
                <a:path extrusionOk="0" h="260" w="241">
                  <a:moveTo>
                    <a:pt x="240" y="0"/>
                  </a:moveTo>
                  <a:lnTo>
                    <a:pt x="0" y="140"/>
                  </a:lnTo>
                  <a:lnTo>
                    <a:pt x="0" y="260"/>
                  </a:lnTo>
                  <a:lnTo>
                    <a:pt x="240" y="101"/>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2"/>
            <p:cNvSpPr/>
            <p:nvPr/>
          </p:nvSpPr>
          <p:spPr>
            <a:xfrm>
              <a:off x="7316095" y="1572330"/>
              <a:ext cx="50759" cy="73238"/>
            </a:xfrm>
            <a:custGeom>
              <a:rect b="b" l="l" r="r" t="t"/>
              <a:pathLst>
                <a:path extrusionOk="0" h="202" w="140">
                  <a:moveTo>
                    <a:pt x="140" y="0"/>
                  </a:moveTo>
                  <a:lnTo>
                    <a:pt x="0" y="82"/>
                  </a:lnTo>
                  <a:lnTo>
                    <a:pt x="0" y="202"/>
                  </a:lnTo>
                  <a:lnTo>
                    <a:pt x="140" y="120"/>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2"/>
            <p:cNvSpPr/>
            <p:nvPr/>
          </p:nvSpPr>
          <p:spPr>
            <a:xfrm>
              <a:off x="7148953" y="1615837"/>
              <a:ext cx="151551" cy="123996"/>
            </a:xfrm>
            <a:custGeom>
              <a:rect b="b" l="l" r="r" t="t"/>
              <a:pathLst>
                <a:path extrusionOk="0" h="342" w="418">
                  <a:moveTo>
                    <a:pt x="418" y="0"/>
                  </a:moveTo>
                  <a:lnTo>
                    <a:pt x="0" y="221"/>
                  </a:lnTo>
                  <a:lnTo>
                    <a:pt x="0" y="341"/>
                  </a:lnTo>
                  <a:lnTo>
                    <a:pt x="418" y="101"/>
                  </a:lnTo>
                  <a:lnTo>
                    <a:pt x="41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2"/>
            <p:cNvSpPr/>
            <p:nvPr/>
          </p:nvSpPr>
          <p:spPr>
            <a:xfrm>
              <a:off x="7011180" y="1789867"/>
              <a:ext cx="94266" cy="94629"/>
            </a:xfrm>
            <a:custGeom>
              <a:rect b="b" l="l" r="r" t="t"/>
              <a:pathLst>
                <a:path extrusionOk="0" h="261" w="260">
                  <a:moveTo>
                    <a:pt x="260" y="1"/>
                  </a:moveTo>
                  <a:lnTo>
                    <a:pt x="1" y="164"/>
                  </a:lnTo>
                  <a:lnTo>
                    <a:pt x="1" y="260"/>
                  </a:lnTo>
                  <a:lnTo>
                    <a:pt x="260" y="121"/>
                  </a:lnTo>
                  <a:lnTo>
                    <a:pt x="26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2"/>
            <p:cNvSpPr/>
            <p:nvPr/>
          </p:nvSpPr>
          <p:spPr>
            <a:xfrm>
              <a:off x="6908574" y="1856216"/>
              <a:ext cx="87378" cy="87378"/>
            </a:xfrm>
            <a:custGeom>
              <a:rect b="b" l="l" r="r" t="t"/>
              <a:pathLst>
                <a:path extrusionOk="0" h="241" w="241">
                  <a:moveTo>
                    <a:pt x="240" y="0"/>
                  </a:moveTo>
                  <a:lnTo>
                    <a:pt x="0" y="140"/>
                  </a:lnTo>
                  <a:lnTo>
                    <a:pt x="0" y="240"/>
                  </a:lnTo>
                  <a:lnTo>
                    <a:pt x="240" y="120"/>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2"/>
            <p:cNvSpPr/>
            <p:nvPr/>
          </p:nvSpPr>
          <p:spPr>
            <a:xfrm>
              <a:off x="7134813" y="1753248"/>
              <a:ext cx="43870" cy="66712"/>
            </a:xfrm>
            <a:custGeom>
              <a:rect b="b" l="l" r="r" t="t"/>
              <a:pathLst>
                <a:path extrusionOk="0" h="184" w="121">
                  <a:moveTo>
                    <a:pt x="121" y="1"/>
                  </a:moveTo>
                  <a:lnTo>
                    <a:pt x="1" y="63"/>
                  </a:lnTo>
                  <a:lnTo>
                    <a:pt x="1" y="183"/>
                  </a:lnTo>
                  <a:lnTo>
                    <a:pt x="121" y="102"/>
                  </a:lnTo>
                  <a:lnTo>
                    <a:pt x="1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2"/>
            <p:cNvSpPr/>
            <p:nvPr/>
          </p:nvSpPr>
          <p:spPr>
            <a:xfrm>
              <a:off x="7199350" y="1652456"/>
              <a:ext cx="145025" cy="130885"/>
            </a:xfrm>
            <a:custGeom>
              <a:rect b="b" l="l" r="r" t="t"/>
              <a:pathLst>
                <a:path extrusionOk="0" h="361" w="400">
                  <a:moveTo>
                    <a:pt x="399" y="0"/>
                  </a:moveTo>
                  <a:lnTo>
                    <a:pt x="0" y="240"/>
                  </a:lnTo>
                  <a:lnTo>
                    <a:pt x="0" y="361"/>
                  </a:lnTo>
                  <a:lnTo>
                    <a:pt x="399" y="120"/>
                  </a:lnTo>
                  <a:lnTo>
                    <a:pt x="3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2"/>
            <p:cNvSpPr/>
            <p:nvPr/>
          </p:nvSpPr>
          <p:spPr>
            <a:xfrm>
              <a:off x="7373380" y="1572330"/>
              <a:ext cx="110219" cy="102968"/>
            </a:xfrm>
            <a:custGeom>
              <a:rect b="b" l="l" r="r" t="t"/>
              <a:pathLst>
                <a:path extrusionOk="0" h="284" w="304">
                  <a:moveTo>
                    <a:pt x="303" y="0"/>
                  </a:moveTo>
                  <a:lnTo>
                    <a:pt x="1" y="183"/>
                  </a:lnTo>
                  <a:lnTo>
                    <a:pt x="1" y="284"/>
                  </a:lnTo>
                  <a:lnTo>
                    <a:pt x="303" y="120"/>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2"/>
            <p:cNvSpPr/>
            <p:nvPr/>
          </p:nvSpPr>
          <p:spPr>
            <a:xfrm>
              <a:off x="6532234" y="2094782"/>
              <a:ext cx="50759" cy="66349"/>
            </a:xfrm>
            <a:custGeom>
              <a:rect b="b" l="l" r="r" t="t"/>
              <a:pathLst>
                <a:path extrusionOk="0" h="183" w="140">
                  <a:moveTo>
                    <a:pt x="140" y="0"/>
                  </a:moveTo>
                  <a:lnTo>
                    <a:pt x="0" y="82"/>
                  </a:lnTo>
                  <a:lnTo>
                    <a:pt x="0" y="183"/>
                  </a:lnTo>
                  <a:lnTo>
                    <a:pt x="140" y="121"/>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2"/>
            <p:cNvSpPr/>
            <p:nvPr/>
          </p:nvSpPr>
          <p:spPr>
            <a:xfrm>
              <a:off x="6603659" y="1993627"/>
              <a:ext cx="146475" cy="131248"/>
            </a:xfrm>
            <a:custGeom>
              <a:rect b="b" l="l" r="r" t="t"/>
              <a:pathLst>
                <a:path extrusionOk="0" h="362" w="404">
                  <a:moveTo>
                    <a:pt x="404" y="1"/>
                  </a:moveTo>
                  <a:lnTo>
                    <a:pt x="0" y="241"/>
                  </a:lnTo>
                  <a:lnTo>
                    <a:pt x="0" y="361"/>
                  </a:lnTo>
                  <a:lnTo>
                    <a:pt x="404" y="121"/>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a:off x="6777689" y="1913501"/>
              <a:ext cx="110219" cy="110219"/>
            </a:xfrm>
            <a:custGeom>
              <a:rect b="b" l="l" r="r" t="t"/>
              <a:pathLst>
                <a:path extrusionOk="0" h="304" w="304">
                  <a:moveTo>
                    <a:pt x="303" y="1"/>
                  </a:moveTo>
                  <a:lnTo>
                    <a:pt x="1" y="183"/>
                  </a:lnTo>
                  <a:lnTo>
                    <a:pt x="1" y="303"/>
                  </a:lnTo>
                  <a:lnTo>
                    <a:pt x="303" y="12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a:off x="6800531" y="1986739"/>
              <a:ext cx="87378" cy="94266"/>
            </a:xfrm>
            <a:custGeom>
              <a:rect b="b" l="l" r="r" t="t"/>
              <a:pathLst>
                <a:path extrusionOk="0" h="260" w="241">
                  <a:moveTo>
                    <a:pt x="240" y="1"/>
                  </a:moveTo>
                  <a:lnTo>
                    <a:pt x="0" y="140"/>
                  </a:lnTo>
                  <a:lnTo>
                    <a:pt x="0" y="260"/>
                  </a:lnTo>
                  <a:lnTo>
                    <a:pt x="240" y="10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a:off x="6908574" y="1927641"/>
              <a:ext cx="80489" cy="87378"/>
            </a:xfrm>
            <a:custGeom>
              <a:rect b="b" l="l" r="r" t="t"/>
              <a:pathLst>
                <a:path extrusionOk="0" h="241" w="222">
                  <a:moveTo>
                    <a:pt x="221" y="0"/>
                  </a:moveTo>
                  <a:lnTo>
                    <a:pt x="0" y="120"/>
                  </a:lnTo>
                  <a:lnTo>
                    <a:pt x="0" y="240"/>
                  </a:lnTo>
                  <a:lnTo>
                    <a:pt x="221" y="120"/>
                  </a:lnTo>
                  <a:lnTo>
                    <a:pt x="2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a:off x="6720404" y="2051275"/>
              <a:ext cx="50759" cy="73600"/>
            </a:xfrm>
            <a:custGeom>
              <a:rect b="b" l="l" r="r" t="t"/>
              <a:pathLst>
                <a:path extrusionOk="0" h="203" w="140">
                  <a:moveTo>
                    <a:pt x="140" y="0"/>
                  </a:moveTo>
                  <a:lnTo>
                    <a:pt x="0" y="82"/>
                  </a:lnTo>
                  <a:lnTo>
                    <a:pt x="0" y="202"/>
                  </a:lnTo>
                  <a:lnTo>
                    <a:pt x="140" y="120"/>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6378870" y="2218416"/>
              <a:ext cx="110219" cy="101517"/>
            </a:xfrm>
            <a:custGeom>
              <a:rect b="b" l="l" r="r" t="t"/>
              <a:pathLst>
                <a:path extrusionOk="0" h="280" w="304">
                  <a:moveTo>
                    <a:pt x="303" y="1"/>
                  </a:moveTo>
                  <a:lnTo>
                    <a:pt x="1" y="159"/>
                  </a:lnTo>
                  <a:lnTo>
                    <a:pt x="1" y="279"/>
                  </a:lnTo>
                  <a:lnTo>
                    <a:pt x="303" y="10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7148953" y="1746360"/>
              <a:ext cx="151551" cy="130885"/>
            </a:xfrm>
            <a:custGeom>
              <a:rect b="b" l="l" r="r" t="t"/>
              <a:pathLst>
                <a:path extrusionOk="0" h="361" w="418">
                  <a:moveTo>
                    <a:pt x="418" y="1"/>
                  </a:moveTo>
                  <a:lnTo>
                    <a:pt x="0" y="241"/>
                  </a:lnTo>
                  <a:lnTo>
                    <a:pt x="0" y="361"/>
                  </a:lnTo>
                  <a:lnTo>
                    <a:pt x="418" y="121"/>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a:off x="7011180" y="1849327"/>
              <a:ext cx="108406" cy="108044"/>
            </a:xfrm>
            <a:custGeom>
              <a:rect b="b" l="l" r="r" t="t"/>
              <a:pathLst>
                <a:path extrusionOk="0" h="298" w="299">
                  <a:moveTo>
                    <a:pt x="298" y="0"/>
                  </a:moveTo>
                  <a:lnTo>
                    <a:pt x="1" y="178"/>
                  </a:lnTo>
                  <a:lnTo>
                    <a:pt x="1" y="298"/>
                  </a:lnTo>
                  <a:lnTo>
                    <a:pt x="298" y="120"/>
                  </a:lnTo>
                  <a:lnTo>
                    <a:pt x="29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6800531" y="2058163"/>
              <a:ext cx="87378" cy="96079"/>
            </a:xfrm>
            <a:custGeom>
              <a:rect b="b" l="l" r="r" t="t"/>
              <a:pathLst>
                <a:path extrusionOk="0" h="265" w="241">
                  <a:moveTo>
                    <a:pt x="240" y="1"/>
                  </a:moveTo>
                  <a:lnTo>
                    <a:pt x="0" y="145"/>
                  </a:lnTo>
                  <a:lnTo>
                    <a:pt x="0" y="265"/>
                  </a:lnTo>
                  <a:lnTo>
                    <a:pt x="240" y="10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a:off x="6908574" y="2000879"/>
              <a:ext cx="80489" cy="87378"/>
            </a:xfrm>
            <a:custGeom>
              <a:rect b="b" l="l" r="r" t="t"/>
              <a:pathLst>
                <a:path extrusionOk="0" h="241" w="222">
                  <a:moveTo>
                    <a:pt x="221" y="0"/>
                  </a:moveTo>
                  <a:lnTo>
                    <a:pt x="0" y="120"/>
                  </a:lnTo>
                  <a:lnTo>
                    <a:pt x="0" y="240"/>
                  </a:lnTo>
                  <a:lnTo>
                    <a:pt x="221" y="120"/>
                  </a:lnTo>
                  <a:lnTo>
                    <a:pt x="2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a:off x="6720404" y="2124512"/>
              <a:ext cx="50759" cy="64536"/>
            </a:xfrm>
            <a:custGeom>
              <a:rect b="b" l="l" r="r" t="t"/>
              <a:pathLst>
                <a:path extrusionOk="0" h="178" w="140">
                  <a:moveTo>
                    <a:pt x="140" y="0"/>
                  </a:moveTo>
                  <a:lnTo>
                    <a:pt x="0" y="82"/>
                  </a:lnTo>
                  <a:lnTo>
                    <a:pt x="0" y="178"/>
                  </a:lnTo>
                  <a:lnTo>
                    <a:pt x="140" y="120"/>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2"/>
            <p:cNvSpPr/>
            <p:nvPr/>
          </p:nvSpPr>
          <p:spPr>
            <a:xfrm>
              <a:off x="6553263" y="2160769"/>
              <a:ext cx="146475" cy="131248"/>
            </a:xfrm>
            <a:custGeom>
              <a:rect b="b" l="l" r="r" t="t"/>
              <a:pathLst>
                <a:path extrusionOk="0" h="362" w="404">
                  <a:moveTo>
                    <a:pt x="404" y="1"/>
                  </a:moveTo>
                  <a:lnTo>
                    <a:pt x="0" y="241"/>
                  </a:lnTo>
                  <a:lnTo>
                    <a:pt x="0" y="361"/>
                  </a:lnTo>
                  <a:lnTo>
                    <a:pt x="404" y="121"/>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p:nvPr/>
          </p:nvSpPr>
          <p:spPr>
            <a:xfrm>
              <a:off x="6415489" y="2268812"/>
              <a:ext cx="110219" cy="103330"/>
            </a:xfrm>
            <a:custGeom>
              <a:rect b="b" l="l" r="r" t="t"/>
              <a:pathLst>
                <a:path extrusionOk="0" h="285" w="304">
                  <a:moveTo>
                    <a:pt x="303" y="1"/>
                  </a:moveTo>
                  <a:lnTo>
                    <a:pt x="1" y="164"/>
                  </a:lnTo>
                  <a:lnTo>
                    <a:pt x="1" y="284"/>
                  </a:lnTo>
                  <a:lnTo>
                    <a:pt x="303" y="102"/>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2"/>
            <p:cNvSpPr/>
            <p:nvPr/>
          </p:nvSpPr>
          <p:spPr>
            <a:xfrm>
              <a:off x="6291855" y="2335161"/>
              <a:ext cx="110219" cy="108406"/>
            </a:xfrm>
            <a:custGeom>
              <a:rect b="b" l="l" r="r" t="t"/>
              <a:pathLst>
                <a:path extrusionOk="0" h="299" w="304">
                  <a:moveTo>
                    <a:pt x="303" y="0"/>
                  </a:moveTo>
                  <a:lnTo>
                    <a:pt x="0" y="178"/>
                  </a:lnTo>
                  <a:lnTo>
                    <a:pt x="0" y="298"/>
                  </a:lnTo>
                  <a:lnTo>
                    <a:pt x="303" y="120"/>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p:nvPr/>
          </p:nvSpPr>
          <p:spPr>
            <a:xfrm>
              <a:off x="7396221" y="1709741"/>
              <a:ext cx="87378" cy="96079"/>
            </a:xfrm>
            <a:custGeom>
              <a:rect b="b" l="l" r="r" t="t"/>
              <a:pathLst>
                <a:path extrusionOk="0" h="265" w="241">
                  <a:moveTo>
                    <a:pt x="240" y="1"/>
                  </a:moveTo>
                  <a:lnTo>
                    <a:pt x="0" y="145"/>
                  </a:lnTo>
                  <a:lnTo>
                    <a:pt x="0" y="265"/>
                  </a:lnTo>
                  <a:lnTo>
                    <a:pt x="240" y="12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2"/>
            <p:cNvSpPr/>
            <p:nvPr/>
          </p:nvSpPr>
          <p:spPr>
            <a:xfrm>
              <a:off x="7316095" y="1782978"/>
              <a:ext cx="50759" cy="66712"/>
            </a:xfrm>
            <a:custGeom>
              <a:rect b="b" l="l" r="r" t="t"/>
              <a:pathLst>
                <a:path extrusionOk="0" h="184" w="140">
                  <a:moveTo>
                    <a:pt x="140" y="1"/>
                  </a:moveTo>
                  <a:lnTo>
                    <a:pt x="0" y="63"/>
                  </a:lnTo>
                  <a:lnTo>
                    <a:pt x="0" y="183"/>
                  </a:lnTo>
                  <a:lnTo>
                    <a:pt x="140" y="101"/>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7148953" y="1819597"/>
              <a:ext cx="151551" cy="130885"/>
            </a:xfrm>
            <a:custGeom>
              <a:rect b="b" l="l" r="r" t="t"/>
              <a:pathLst>
                <a:path extrusionOk="0" h="361" w="418">
                  <a:moveTo>
                    <a:pt x="418" y="0"/>
                  </a:moveTo>
                  <a:lnTo>
                    <a:pt x="0" y="241"/>
                  </a:lnTo>
                  <a:lnTo>
                    <a:pt x="0" y="361"/>
                  </a:lnTo>
                  <a:lnTo>
                    <a:pt x="418" y="120"/>
                  </a:lnTo>
                  <a:lnTo>
                    <a:pt x="41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p:nvPr/>
          </p:nvSpPr>
          <p:spPr>
            <a:xfrm>
              <a:off x="7011180" y="2000879"/>
              <a:ext cx="94266" cy="94266"/>
            </a:xfrm>
            <a:custGeom>
              <a:rect b="b" l="l" r="r" t="t"/>
              <a:pathLst>
                <a:path extrusionOk="0" h="260" w="260">
                  <a:moveTo>
                    <a:pt x="260" y="0"/>
                  </a:moveTo>
                  <a:lnTo>
                    <a:pt x="1" y="139"/>
                  </a:lnTo>
                  <a:lnTo>
                    <a:pt x="1" y="259"/>
                  </a:lnTo>
                  <a:lnTo>
                    <a:pt x="260" y="120"/>
                  </a:lnTo>
                  <a:lnTo>
                    <a:pt x="26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a:off x="6908574" y="2066865"/>
              <a:ext cx="87378" cy="87378"/>
            </a:xfrm>
            <a:custGeom>
              <a:rect b="b" l="l" r="r" t="t"/>
              <a:pathLst>
                <a:path extrusionOk="0" h="241" w="241">
                  <a:moveTo>
                    <a:pt x="240" y="1"/>
                  </a:moveTo>
                  <a:lnTo>
                    <a:pt x="0" y="121"/>
                  </a:lnTo>
                  <a:lnTo>
                    <a:pt x="0" y="241"/>
                  </a:lnTo>
                  <a:lnTo>
                    <a:pt x="240" y="97"/>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a:off x="7134813" y="1957009"/>
              <a:ext cx="43870" cy="66712"/>
            </a:xfrm>
            <a:custGeom>
              <a:rect b="b" l="l" r="r" t="t"/>
              <a:pathLst>
                <a:path extrusionOk="0" h="184" w="121">
                  <a:moveTo>
                    <a:pt x="121" y="1"/>
                  </a:moveTo>
                  <a:lnTo>
                    <a:pt x="1" y="83"/>
                  </a:lnTo>
                  <a:lnTo>
                    <a:pt x="1" y="183"/>
                  </a:lnTo>
                  <a:lnTo>
                    <a:pt x="121" y="121"/>
                  </a:lnTo>
                  <a:lnTo>
                    <a:pt x="1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7199350" y="1863105"/>
              <a:ext cx="145025" cy="123996"/>
            </a:xfrm>
            <a:custGeom>
              <a:rect b="b" l="l" r="r" t="t"/>
              <a:pathLst>
                <a:path extrusionOk="0" h="342" w="400">
                  <a:moveTo>
                    <a:pt x="399" y="0"/>
                  </a:moveTo>
                  <a:lnTo>
                    <a:pt x="0" y="221"/>
                  </a:lnTo>
                  <a:lnTo>
                    <a:pt x="0" y="342"/>
                  </a:lnTo>
                  <a:lnTo>
                    <a:pt x="399" y="101"/>
                  </a:lnTo>
                  <a:lnTo>
                    <a:pt x="3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7431027" y="1746360"/>
              <a:ext cx="109856" cy="110219"/>
            </a:xfrm>
            <a:custGeom>
              <a:rect b="b" l="l" r="r" t="t"/>
              <a:pathLst>
                <a:path extrusionOk="0" h="304" w="303">
                  <a:moveTo>
                    <a:pt x="303" y="1"/>
                  </a:moveTo>
                  <a:lnTo>
                    <a:pt x="0" y="183"/>
                  </a:lnTo>
                  <a:lnTo>
                    <a:pt x="0" y="303"/>
                  </a:lnTo>
                  <a:lnTo>
                    <a:pt x="303" y="12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a:off x="6777689" y="2124512"/>
              <a:ext cx="110219" cy="101155"/>
            </a:xfrm>
            <a:custGeom>
              <a:rect b="b" l="l" r="r" t="t"/>
              <a:pathLst>
                <a:path extrusionOk="0" h="279" w="304">
                  <a:moveTo>
                    <a:pt x="303" y="0"/>
                  </a:moveTo>
                  <a:lnTo>
                    <a:pt x="1" y="178"/>
                  </a:lnTo>
                  <a:lnTo>
                    <a:pt x="1" y="279"/>
                  </a:lnTo>
                  <a:lnTo>
                    <a:pt x="303" y="120"/>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6800531" y="2188686"/>
              <a:ext cx="87378" cy="96442"/>
            </a:xfrm>
            <a:custGeom>
              <a:rect b="b" l="l" r="r" t="t"/>
              <a:pathLst>
                <a:path extrusionOk="0" h="266" w="241">
                  <a:moveTo>
                    <a:pt x="240" y="1"/>
                  </a:moveTo>
                  <a:lnTo>
                    <a:pt x="0" y="145"/>
                  </a:lnTo>
                  <a:lnTo>
                    <a:pt x="0" y="265"/>
                  </a:lnTo>
                  <a:lnTo>
                    <a:pt x="240" y="12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a:off x="6908574" y="2131401"/>
              <a:ext cx="80489" cy="87378"/>
            </a:xfrm>
            <a:custGeom>
              <a:rect b="b" l="l" r="r" t="t"/>
              <a:pathLst>
                <a:path extrusionOk="0" h="241" w="222">
                  <a:moveTo>
                    <a:pt x="221" y="0"/>
                  </a:moveTo>
                  <a:lnTo>
                    <a:pt x="0" y="140"/>
                  </a:lnTo>
                  <a:lnTo>
                    <a:pt x="0" y="241"/>
                  </a:lnTo>
                  <a:lnTo>
                    <a:pt x="221" y="120"/>
                  </a:lnTo>
                  <a:lnTo>
                    <a:pt x="2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2"/>
            <p:cNvSpPr/>
            <p:nvPr/>
          </p:nvSpPr>
          <p:spPr>
            <a:xfrm>
              <a:off x="6720404" y="2261924"/>
              <a:ext cx="50759" cy="66712"/>
            </a:xfrm>
            <a:custGeom>
              <a:rect b="b" l="l" r="r" t="t"/>
              <a:pathLst>
                <a:path extrusionOk="0" h="184" w="140">
                  <a:moveTo>
                    <a:pt x="140" y="1"/>
                  </a:moveTo>
                  <a:lnTo>
                    <a:pt x="0" y="63"/>
                  </a:lnTo>
                  <a:lnTo>
                    <a:pt x="0" y="183"/>
                  </a:lnTo>
                  <a:lnTo>
                    <a:pt x="140" y="102"/>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2"/>
            <p:cNvSpPr/>
            <p:nvPr/>
          </p:nvSpPr>
          <p:spPr>
            <a:xfrm>
              <a:off x="6553263" y="2298542"/>
              <a:ext cx="146475" cy="130885"/>
            </a:xfrm>
            <a:custGeom>
              <a:rect b="b" l="l" r="r" t="t"/>
              <a:pathLst>
                <a:path extrusionOk="0" h="361" w="404">
                  <a:moveTo>
                    <a:pt x="404" y="1"/>
                  </a:moveTo>
                  <a:lnTo>
                    <a:pt x="0" y="241"/>
                  </a:lnTo>
                  <a:lnTo>
                    <a:pt x="0" y="361"/>
                  </a:lnTo>
                  <a:lnTo>
                    <a:pt x="404" y="121"/>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7403110" y="1805457"/>
              <a:ext cx="151914" cy="131248"/>
            </a:xfrm>
            <a:custGeom>
              <a:rect b="b" l="l" r="r" t="t"/>
              <a:pathLst>
                <a:path extrusionOk="0" h="362" w="419">
                  <a:moveTo>
                    <a:pt x="418" y="1"/>
                  </a:moveTo>
                  <a:lnTo>
                    <a:pt x="0" y="241"/>
                  </a:lnTo>
                  <a:lnTo>
                    <a:pt x="0" y="361"/>
                  </a:lnTo>
                  <a:lnTo>
                    <a:pt x="418" y="121"/>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2"/>
            <p:cNvSpPr/>
            <p:nvPr/>
          </p:nvSpPr>
          <p:spPr>
            <a:xfrm>
              <a:off x="6394460" y="2415288"/>
              <a:ext cx="108406" cy="101155"/>
            </a:xfrm>
            <a:custGeom>
              <a:rect b="b" l="l" r="r" t="t"/>
              <a:pathLst>
                <a:path extrusionOk="0" h="279" w="299">
                  <a:moveTo>
                    <a:pt x="299" y="0"/>
                  </a:moveTo>
                  <a:lnTo>
                    <a:pt x="1" y="159"/>
                  </a:lnTo>
                  <a:lnTo>
                    <a:pt x="1" y="279"/>
                  </a:lnTo>
                  <a:lnTo>
                    <a:pt x="299" y="96"/>
                  </a:lnTo>
                  <a:lnTo>
                    <a:pt x="2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2"/>
            <p:cNvSpPr/>
            <p:nvPr/>
          </p:nvSpPr>
          <p:spPr>
            <a:xfrm>
              <a:off x="7148953" y="1957009"/>
              <a:ext cx="151551" cy="123996"/>
            </a:xfrm>
            <a:custGeom>
              <a:rect b="b" l="l" r="r" t="t"/>
              <a:pathLst>
                <a:path extrusionOk="0" h="342" w="418">
                  <a:moveTo>
                    <a:pt x="418" y="1"/>
                  </a:moveTo>
                  <a:lnTo>
                    <a:pt x="0" y="222"/>
                  </a:lnTo>
                  <a:lnTo>
                    <a:pt x="0" y="342"/>
                  </a:lnTo>
                  <a:lnTo>
                    <a:pt x="418" y="102"/>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7011180" y="2058163"/>
              <a:ext cx="108406" cy="102968"/>
            </a:xfrm>
            <a:custGeom>
              <a:rect b="b" l="l" r="r" t="t"/>
              <a:pathLst>
                <a:path extrusionOk="0" h="284" w="299">
                  <a:moveTo>
                    <a:pt x="298" y="1"/>
                  </a:moveTo>
                  <a:lnTo>
                    <a:pt x="1" y="164"/>
                  </a:lnTo>
                  <a:lnTo>
                    <a:pt x="1" y="284"/>
                  </a:lnTo>
                  <a:lnTo>
                    <a:pt x="298" y="101"/>
                  </a:lnTo>
                  <a:lnTo>
                    <a:pt x="29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7011180" y="2153880"/>
              <a:ext cx="94266" cy="94629"/>
            </a:xfrm>
            <a:custGeom>
              <a:rect b="b" l="l" r="r" t="t"/>
              <a:pathLst>
                <a:path extrusionOk="0" h="261" w="260">
                  <a:moveTo>
                    <a:pt x="260" y="1"/>
                  </a:moveTo>
                  <a:lnTo>
                    <a:pt x="1" y="140"/>
                  </a:lnTo>
                  <a:lnTo>
                    <a:pt x="1" y="260"/>
                  </a:lnTo>
                  <a:lnTo>
                    <a:pt x="260" y="121"/>
                  </a:lnTo>
                  <a:lnTo>
                    <a:pt x="26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6908574" y="2218416"/>
              <a:ext cx="87378" cy="87378"/>
            </a:xfrm>
            <a:custGeom>
              <a:rect b="b" l="l" r="r" t="t"/>
              <a:pathLst>
                <a:path extrusionOk="0" h="241" w="241">
                  <a:moveTo>
                    <a:pt x="240" y="1"/>
                  </a:moveTo>
                  <a:lnTo>
                    <a:pt x="0" y="121"/>
                  </a:lnTo>
                  <a:lnTo>
                    <a:pt x="0" y="241"/>
                  </a:lnTo>
                  <a:lnTo>
                    <a:pt x="240" y="10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7134813" y="2110373"/>
              <a:ext cx="43870" cy="64899"/>
            </a:xfrm>
            <a:custGeom>
              <a:rect b="b" l="l" r="r" t="t"/>
              <a:pathLst>
                <a:path extrusionOk="0" h="179" w="121">
                  <a:moveTo>
                    <a:pt x="121" y="1"/>
                  </a:moveTo>
                  <a:lnTo>
                    <a:pt x="1" y="78"/>
                  </a:lnTo>
                  <a:lnTo>
                    <a:pt x="1" y="178"/>
                  </a:lnTo>
                  <a:lnTo>
                    <a:pt x="121" y="121"/>
                  </a:lnTo>
                  <a:lnTo>
                    <a:pt x="1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p:nvPr/>
          </p:nvSpPr>
          <p:spPr>
            <a:xfrm>
              <a:off x="7199350" y="2014656"/>
              <a:ext cx="145025" cy="123996"/>
            </a:xfrm>
            <a:custGeom>
              <a:rect b="b" l="l" r="r" t="t"/>
              <a:pathLst>
                <a:path extrusionOk="0" h="342" w="400">
                  <a:moveTo>
                    <a:pt x="399" y="0"/>
                  </a:moveTo>
                  <a:lnTo>
                    <a:pt x="0" y="221"/>
                  </a:lnTo>
                  <a:lnTo>
                    <a:pt x="0" y="342"/>
                  </a:lnTo>
                  <a:lnTo>
                    <a:pt x="399" y="101"/>
                  </a:lnTo>
                  <a:lnTo>
                    <a:pt x="3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p:nvPr/>
          </p:nvSpPr>
          <p:spPr>
            <a:xfrm>
              <a:off x="7504265" y="1856216"/>
              <a:ext cx="109856" cy="108406"/>
            </a:xfrm>
            <a:custGeom>
              <a:rect b="b" l="l" r="r" t="t"/>
              <a:pathLst>
                <a:path extrusionOk="0" h="299" w="303">
                  <a:moveTo>
                    <a:pt x="303" y="0"/>
                  </a:moveTo>
                  <a:lnTo>
                    <a:pt x="0" y="178"/>
                  </a:lnTo>
                  <a:lnTo>
                    <a:pt x="0" y="298"/>
                  </a:lnTo>
                  <a:lnTo>
                    <a:pt x="303" y="120"/>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2"/>
            <p:cNvSpPr/>
            <p:nvPr/>
          </p:nvSpPr>
          <p:spPr>
            <a:xfrm>
              <a:off x="6415489" y="2493601"/>
              <a:ext cx="87378" cy="96079"/>
            </a:xfrm>
            <a:custGeom>
              <a:rect b="b" l="l" r="r" t="t"/>
              <a:pathLst>
                <a:path extrusionOk="0" h="265" w="241">
                  <a:moveTo>
                    <a:pt x="241" y="1"/>
                  </a:moveTo>
                  <a:lnTo>
                    <a:pt x="1" y="164"/>
                  </a:lnTo>
                  <a:lnTo>
                    <a:pt x="1" y="265"/>
                  </a:lnTo>
                  <a:lnTo>
                    <a:pt x="241" y="121"/>
                  </a:lnTo>
                  <a:lnTo>
                    <a:pt x="24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p:nvPr/>
          </p:nvSpPr>
          <p:spPr>
            <a:xfrm>
              <a:off x="6284966" y="2573728"/>
              <a:ext cx="94266" cy="94266"/>
            </a:xfrm>
            <a:custGeom>
              <a:rect b="b" l="l" r="r" t="t"/>
              <a:pathLst>
                <a:path extrusionOk="0" h="260" w="260">
                  <a:moveTo>
                    <a:pt x="260" y="1"/>
                  </a:moveTo>
                  <a:lnTo>
                    <a:pt x="0" y="140"/>
                  </a:lnTo>
                  <a:lnTo>
                    <a:pt x="0" y="260"/>
                  </a:lnTo>
                  <a:lnTo>
                    <a:pt x="260" y="101"/>
                  </a:lnTo>
                  <a:lnTo>
                    <a:pt x="26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2"/>
            <p:cNvSpPr/>
            <p:nvPr/>
          </p:nvSpPr>
          <p:spPr>
            <a:xfrm>
              <a:off x="6532234" y="2450094"/>
              <a:ext cx="50759" cy="73600"/>
            </a:xfrm>
            <a:custGeom>
              <a:rect b="b" l="l" r="r" t="t"/>
              <a:pathLst>
                <a:path extrusionOk="0" h="203" w="140">
                  <a:moveTo>
                    <a:pt x="140" y="0"/>
                  </a:moveTo>
                  <a:lnTo>
                    <a:pt x="0" y="82"/>
                  </a:lnTo>
                  <a:lnTo>
                    <a:pt x="0" y="202"/>
                  </a:lnTo>
                  <a:lnTo>
                    <a:pt x="140" y="121"/>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6603659" y="2356190"/>
              <a:ext cx="146475" cy="123996"/>
            </a:xfrm>
            <a:custGeom>
              <a:rect b="b" l="l" r="r" t="t"/>
              <a:pathLst>
                <a:path extrusionOk="0" h="342" w="404">
                  <a:moveTo>
                    <a:pt x="404" y="0"/>
                  </a:moveTo>
                  <a:lnTo>
                    <a:pt x="0" y="240"/>
                  </a:lnTo>
                  <a:lnTo>
                    <a:pt x="0" y="341"/>
                  </a:lnTo>
                  <a:lnTo>
                    <a:pt x="404" y="120"/>
                  </a:lnTo>
                  <a:lnTo>
                    <a:pt x="404"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6777689" y="2276064"/>
              <a:ext cx="110219" cy="102968"/>
            </a:xfrm>
            <a:custGeom>
              <a:rect b="b" l="l" r="r" t="t"/>
              <a:pathLst>
                <a:path extrusionOk="0" h="284" w="304">
                  <a:moveTo>
                    <a:pt x="303" y="0"/>
                  </a:moveTo>
                  <a:lnTo>
                    <a:pt x="1" y="183"/>
                  </a:lnTo>
                  <a:lnTo>
                    <a:pt x="1" y="283"/>
                  </a:lnTo>
                  <a:lnTo>
                    <a:pt x="303" y="120"/>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6800531" y="2342050"/>
              <a:ext cx="87378" cy="94629"/>
            </a:xfrm>
            <a:custGeom>
              <a:rect b="b" l="l" r="r" t="t"/>
              <a:pathLst>
                <a:path extrusionOk="0" h="261" w="241">
                  <a:moveTo>
                    <a:pt x="240" y="1"/>
                  </a:moveTo>
                  <a:lnTo>
                    <a:pt x="0" y="140"/>
                  </a:lnTo>
                  <a:lnTo>
                    <a:pt x="0" y="260"/>
                  </a:lnTo>
                  <a:lnTo>
                    <a:pt x="240" y="12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6944831" y="2261924"/>
              <a:ext cx="80489" cy="87378"/>
            </a:xfrm>
            <a:custGeom>
              <a:rect b="b" l="l" r="r" t="t"/>
              <a:pathLst>
                <a:path extrusionOk="0" h="241" w="222">
                  <a:moveTo>
                    <a:pt x="222" y="1"/>
                  </a:moveTo>
                  <a:lnTo>
                    <a:pt x="1" y="140"/>
                  </a:lnTo>
                  <a:lnTo>
                    <a:pt x="1" y="241"/>
                  </a:lnTo>
                  <a:lnTo>
                    <a:pt x="222" y="121"/>
                  </a:lnTo>
                  <a:lnTo>
                    <a:pt x="222"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p:nvPr/>
          </p:nvSpPr>
          <p:spPr>
            <a:xfrm>
              <a:off x="6720404" y="2415288"/>
              <a:ext cx="50759" cy="64899"/>
            </a:xfrm>
            <a:custGeom>
              <a:rect b="b" l="l" r="r" t="t"/>
              <a:pathLst>
                <a:path extrusionOk="0" h="179" w="140">
                  <a:moveTo>
                    <a:pt x="140" y="0"/>
                  </a:moveTo>
                  <a:lnTo>
                    <a:pt x="0" y="58"/>
                  </a:lnTo>
                  <a:lnTo>
                    <a:pt x="0" y="178"/>
                  </a:lnTo>
                  <a:lnTo>
                    <a:pt x="140" y="96"/>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2"/>
            <p:cNvSpPr/>
            <p:nvPr/>
          </p:nvSpPr>
          <p:spPr>
            <a:xfrm>
              <a:off x="6553263" y="2450094"/>
              <a:ext cx="146475" cy="130885"/>
            </a:xfrm>
            <a:custGeom>
              <a:rect b="b" l="l" r="r" t="t"/>
              <a:pathLst>
                <a:path extrusionOk="0" h="361" w="404">
                  <a:moveTo>
                    <a:pt x="404" y="0"/>
                  </a:moveTo>
                  <a:lnTo>
                    <a:pt x="0" y="241"/>
                  </a:lnTo>
                  <a:lnTo>
                    <a:pt x="0" y="361"/>
                  </a:lnTo>
                  <a:lnTo>
                    <a:pt x="404" y="121"/>
                  </a:lnTo>
                  <a:lnTo>
                    <a:pt x="404"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2"/>
            <p:cNvSpPr/>
            <p:nvPr/>
          </p:nvSpPr>
          <p:spPr>
            <a:xfrm>
              <a:off x="6263937" y="2640076"/>
              <a:ext cx="108406" cy="108044"/>
            </a:xfrm>
            <a:custGeom>
              <a:rect b="b" l="l" r="r" t="t"/>
              <a:pathLst>
                <a:path extrusionOk="0" h="298" w="299">
                  <a:moveTo>
                    <a:pt x="298" y="0"/>
                  </a:moveTo>
                  <a:lnTo>
                    <a:pt x="1" y="178"/>
                  </a:lnTo>
                  <a:lnTo>
                    <a:pt x="1" y="298"/>
                  </a:lnTo>
                  <a:lnTo>
                    <a:pt x="298" y="120"/>
                  </a:lnTo>
                  <a:lnTo>
                    <a:pt x="29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2"/>
            <p:cNvSpPr/>
            <p:nvPr/>
          </p:nvSpPr>
          <p:spPr>
            <a:xfrm>
              <a:off x="7396221" y="2000879"/>
              <a:ext cx="87378" cy="94266"/>
            </a:xfrm>
            <a:custGeom>
              <a:rect b="b" l="l" r="r" t="t"/>
              <a:pathLst>
                <a:path extrusionOk="0" h="260" w="241">
                  <a:moveTo>
                    <a:pt x="240" y="0"/>
                  </a:moveTo>
                  <a:lnTo>
                    <a:pt x="0" y="139"/>
                  </a:lnTo>
                  <a:lnTo>
                    <a:pt x="0" y="259"/>
                  </a:lnTo>
                  <a:lnTo>
                    <a:pt x="240" y="120"/>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2"/>
            <p:cNvSpPr/>
            <p:nvPr/>
          </p:nvSpPr>
          <p:spPr>
            <a:xfrm>
              <a:off x="7547773" y="1913501"/>
              <a:ext cx="87378" cy="94629"/>
            </a:xfrm>
            <a:custGeom>
              <a:rect b="b" l="l" r="r" t="t"/>
              <a:pathLst>
                <a:path extrusionOk="0" h="261" w="241">
                  <a:moveTo>
                    <a:pt x="240" y="1"/>
                  </a:moveTo>
                  <a:lnTo>
                    <a:pt x="0" y="140"/>
                  </a:lnTo>
                  <a:lnTo>
                    <a:pt x="0" y="260"/>
                  </a:lnTo>
                  <a:lnTo>
                    <a:pt x="240" y="102"/>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2"/>
            <p:cNvSpPr/>
            <p:nvPr/>
          </p:nvSpPr>
          <p:spPr>
            <a:xfrm>
              <a:off x="7316095" y="2066865"/>
              <a:ext cx="50759" cy="71787"/>
            </a:xfrm>
            <a:custGeom>
              <a:rect b="b" l="l" r="r" t="t"/>
              <a:pathLst>
                <a:path extrusionOk="0" h="198" w="140">
                  <a:moveTo>
                    <a:pt x="140" y="1"/>
                  </a:moveTo>
                  <a:lnTo>
                    <a:pt x="0" y="77"/>
                  </a:lnTo>
                  <a:lnTo>
                    <a:pt x="0" y="198"/>
                  </a:lnTo>
                  <a:lnTo>
                    <a:pt x="140" y="121"/>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2"/>
            <p:cNvSpPr/>
            <p:nvPr/>
          </p:nvSpPr>
          <p:spPr>
            <a:xfrm>
              <a:off x="7148953" y="2110373"/>
              <a:ext cx="151551" cy="122184"/>
            </a:xfrm>
            <a:custGeom>
              <a:rect b="b" l="l" r="r" t="t"/>
              <a:pathLst>
                <a:path extrusionOk="0" h="337" w="418">
                  <a:moveTo>
                    <a:pt x="418" y="1"/>
                  </a:moveTo>
                  <a:lnTo>
                    <a:pt x="0" y="217"/>
                  </a:lnTo>
                  <a:lnTo>
                    <a:pt x="0" y="337"/>
                  </a:lnTo>
                  <a:lnTo>
                    <a:pt x="418" y="97"/>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2"/>
            <p:cNvSpPr/>
            <p:nvPr/>
          </p:nvSpPr>
          <p:spPr>
            <a:xfrm>
              <a:off x="7011180" y="2291654"/>
              <a:ext cx="94266" cy="87378"/>
            </a:xfrm>
            <a:custGeom>
              <a:rect b="b" l="l" r="r" t="t"/>
              <a:pathLst>
                <a:path extrusionOk="0" h="241" w="260">
                  <a:moveTo>
                    <a:pt x="260" y="0"/>
                  </a:moveTo>
                  <a:lnTo>
                    <a:pt x="1" y="140"/>
                  </a:lnTo>
                  <a:lnTo>
                    <a:pt x="1" y="240"/>
                  </a:lnTo>
                  <a:lnTo>
                    <a:pt x="260" y="101"/>
                  </a:lnTo>
                  <a:lnTo>
                    <a:pt x="26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2"/>
            <p:cNvSpPr/>
            <p:nvPr/>
          </p:nvSpPr>
          <p:spPr>
            <a:xfrm>
              <a:off x="6908574" y="2348939"/>
              <a:ext cx="87378" cy="87740"/>
            </a:xfrm>
            <a:custGeom>
              <a:rect b="b" l="l" r="r" t="t"/>
              <a:pathLst>
                <a:path extrusionOk="0" h="242" w="241">
                  <a:moveTo>
                    <a:pt x="240" y="1"/>
                  </a:moveTo>
                  <a:lnTo>
                    <a:pt x="0" y="140"/>
                  </a:lnTo>
                  <a:lnTo>
                    <a:pt x="0" y="241"/>
                  </a:lnTo>
                  <a:lnTo>
                    <a:pt x="240" y="121"/>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2"/>
            <p:cNvSpPr/>
            <p:nvPr/>
          </p:nvSpPr>
          <p:spPr>
            <a:xfrm>
              <a:off x="7134813" y="2248146"/>
              <a:ext cx="43870" cy="64536"/>
            </a:xfrm>
            <a:custGeom>
              <a:rect b="b" l="l" r="r" t="t"/>
              <a:pathLst>
                <a:path extrusionOk="0" h="178" w="121">
                  <a:moveTo>
                    <a:pt x="121" y="0"/>
                  </a:moveTo>
                  <a:lnTo>
                    <a:pt x="1" y="58"/>
                  </a:lnTo>
                  <a:lnTo>
                    <a:pt x="1" y="178"/>
                  </a:lnTo>
                  <a:lnTo>
                    <a:pt x="121" y="101"/>
                  </a:lnTo>
                  <a:lnTo>
                    <a:pt x="1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2"/>
            <p:cNvSpPr/>
            <p:nvPr/>
          </p:nvSpPr>
          <p:spPr>
            <a:xfrm>
              <a:off x="7199350" y="2145179"/>
              <a:ext cx="145025" cy="131248"/>
            </a:xfrm>
            <a:custGeom>
              <a:rect b="b" l="l" r="r" t="t"/>
              <a:pathLst>
                <a:path extrusionOk="0" h="362" w="400">
                  <a:moveTo>
                    <a:pt x="399" y="1"/>
                  </a:moveTo>
                  <a:lnTo>
                    <a:pt x="0" y="241"/>
                  </a:lnTo>
                  <a:lnTo>
                    <a:pt x="0" y="361"/>
                  </a:lnTo>
                  <a:lnTo>
                    <a:pt x="399" y="121"/>
                  </a:lnTo>
                  <a:lnTo>
                    <a:pt x="399"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2"/>
            <p:cNvSpPr/>
            <p:nvPr/>
          </p:nvSpPr>
          <p:spPr>
            <a:xfrm>
              <a:off x="7373380" y="2066865"/>
              <a:ext cx="110219" cy="108406"/>
            </a:xfrm>
            <a:custGeom>
              <a:rect b="b" l="l" r="r" t="t"/>
              <a:pathLst>
                <a:path extrusionOk="0" h="299" w="304">
                  <a:moveTo>
                    <a:pt x="303" y="1"/>
                  </a:moveTo>
                  <a:lnTo>
                    <a:pt x="1" y="178"/>
                  </a:lnTo>
                  <a:lnTo>
                    <a:pt x="1" y="298"/>
                  </a:lnTo>
                  <a:lnTo>
                    <a:pt x="303" y="12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2"/>
            <p:cNvSpPr/>
            <p:nvPr/>
          </p:nvSpPr>
          <p:spPr>
            <a:xfrm>
              <a:off x="6307445" y="2697361"/>
              <a:ext cx="94629" cy="87378"/>
            </a:xfrm>
            <a:custGeom>
              <a:rect b="b" l="l" r="r" t="t"/>
              <a:pathLst>
                <a:path extrusionOk="0" h="241" w="261">
                  <a:moveTo>
                    <a:pt x="260" y="1"/>
                  </a:moveTo>
                  <a:lnTo>
                    <a:pt x="1" y="140"/>
                  </a:lnTo>
                  <a:lnTo>
                    <a:pt x="1" y="241"/>
                  </a:lnTo>
                  <a:lnTo>
                    <a:pt x="260" y="102"/>
                  </a:lnTo>
                  <a:lnTo>
                    <a:pt x="26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2"/>
            <p:cNvSpPr/>
            <p:nvPr/>
          </p:nvSpPr>
          <p:spPr>
            <a:xfrm>
              <a:off x="6603659" y="2493601"/>
              <a:ext cx="146475" cy="123996"/>
            </a:xfrm>
            <a:custGeom>
              <a:rect b="b" l="l" r="r" t="t"/>
              <a:pathLst>
                <a:path extrusionOk="0" h="342" w="404">
                  <a:moveTo>
                    <a:pt x="404" y="1"/>
                  </a:moveTo>
                  <a:lnTo>
                    <a:pt x="0" y="222"/>
                  </a:lnTo>
                  <a:lnTo>
                    <a:pt x="0" y="342"/>
                  </a:lnTo>
                  <a:lnTo>
                    <a:pt x="404" y="101"/>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2"/>
            <p:cNvSpPr/>
            <p:nvPr/>
          </p:nvSpPr>
          <p:spPr>
            <a:xfrm>
              <a:off x="6777689" y="2415288"/>
              <a:ext cx="110219" cy="101155"/>
            </a:xfrm>
            <a:custGeom>
              <a:rect b="b" l="l" r="r" t="t"/>
              <a:pathLst>
                <a:path extrusionOk="0" h="279" w="304">
                  <a:moveTo>
                    <a:pt x="303" y="0"/>
                  </a:moveTo>
                  <a:lnTo>
                    <a:pt x="1" y="159"/>
                  </a:lnTo>
                  <a:lnTo>
                    <a:pt x="1" y="279"/>
                  </a:lnTo>
                  <a:lnTo>
                    <a:pt x="303" y="96"/>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2"/>
            <p:cNvSpPr/>
            <p:nvPr/>
          </p:nvSpPr>
          <p:spPr>
            <a:xfrm>
              <a:off x="6908574" y="2422176"/>
              <a:ext cx="80489" cy="87378"/>
            </a:xfrm>
            <a:custGeom>
              <a:rect b="b" l="l" r="r" t="t"/>
              <a:pathLst>
                <a:path extrusionOk="0" h="241" w="222">
                  <a:moveTo>
                    <a:pt x="221" y="1"/>
                  </a:moveTo>
                  <a:lnTo>
                    <a:pt x="0" y="121"/>
                  </a:lnTo>
                  <a:lnTo>
                    <a:pt x="0" y="241"/>
                  </a:lnTo>
                  <a:lnTo>
                    <a:pt x="221" y="121"/>
                  </a:lnTo>
                  <a:lnTo>
                    <a:pt x="2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2"/>
            <p:cNvSpPr/>
            <p:nvPr/>
          </p:nvSpPr>
          <p:spPr>
            <a:xfrm>
              <a:off x="6720404" y="2545810"/>
              <a:ext cx="50759" cy="71787"/>
            </a:xfrm>
            <a:custGeom>
              <a:rect b="b" l="l" r="r" t="t"/>
              <a:pathLst>
                <a:path extrusionOk="0" h="198" w="140">
                  <a:moveTo>
                    <a:pt x="140" y="1"/>
                  </a:moveTo>
                  <a:lnTo>
                    <a:pt x="0" y="78"/>
                  </a:lnTo>
                  <a:lnTo>
                    <a:pt x="0" y="198"/>
                  </a:lnTo>
                  <a:lnTo>
                    <a:pt x="140" y="121"/>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2"/>
            <p:cNvSpPr/>
            <p:nvPr/>
          </p:nvSpPr>
          <p:spPr>
            <a:xfrm>
              <a:off x="6553263" y="2589318"/>
              <a:ext cx="146475" cy="122546"/>
            </a:xfrm>
            <a:custGeom>
              <a:rect b="b" l="l" r="r" t="t"/>
              <a:pathLst>
                <a:path extrusionOk="0" h="338" w="404">
                  <a:moveTo>
                    <a:pt x="404" y="1"/>
                  </a:moveTo>
                  <a:lnTo>
                    <a:pt x="0" y="217"/>
                  </a:lnTo>
                  <a:lnTo>
                    <a:pt x="0" y="337"/>
                  </a:lnTo>
                  <a:lnTo>
                    <a:pt x="404" y="97"/>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2"/>
            <p:cNvSpPr/>
            <p:nvPr/>
          </p:nvSpPr>
          <p:spPr>
            <a:xfrm>
              <a:off x="6429266" y="2683584"/>
              <a:ext cx="110219" cy="101155"/>
            </a:xfrm>
            <a:custGeom>
              <a:rect b="b" l="l" r="r" t="t"/>
              <a:pathLst>
                <a:path extrusionOk="0" h="279" w="304">
                  <a:moveTo>
                    <a:pt x="304" y="0"/>
                  </a:moveTo>
                  <a:lnTo>
                    <a:pt x="1" y="159"/>
                  </a:lnTo>
                  <a:lnTo>
                    <a:pt x="1" y="279"/>
                  </a:lnTo>
                  <a:lnTo>
                    <a:pt x="304" y="120"/>
                  </a:lnTo>
                  <a:lnTo>
                    <a:pt x="304"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7148953" y="2240895"/>
              <a:ext cx="151551" cy="131248"/>
            </a:xfrm>
            <a:custGeom>
              <a:rect b="b" l="l" r="r" t="t"/>
              <a:pathLst>
                <a:path extrusionOk="0" h="362" w="418">
                  <a:moveTo>
                    <a:pt x="418" y="1"/>
                  </a:moveTo>
                  <a:lnTo>
                    <a:pt x="0" y="241"/>
                  </a:lnTo>
                  <a:lnTo>
                    <a:pt x="0" y="361"/>
                  </a:lnTo>
                  <a:lnTo>
                    <a:pt x="418" y="121"/>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7011180" y="2342050"/>
              <a:ext cx="108406" cy="108406"/>
            </a:xfrm>
            <a:custGeom>
              <a:rect b="b" l="l" r="r" t="t"/>
              <a:pathLst>
                <a:path extrusionOk="0" h="299" w="299">
                  <a:moveTo>
                    <a:pt x="298" y="1"/>
                  </a:moveTo>
                  <a:lnTo>
                    <a:pt x="1" y="178"/>
                  </a:lnTo>
                  <a:lnTo>
                    <a:pt x="1" y="298"/>
                  </a:lnTo>
                  <a:lnTo>
                    <a:pt x="298" y="121"/>
                  </a:lnTo>
                  <a:lnTo>
                    <a:pt x="29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6800531" y="2552699"/>
              <a:ext cx="87378" cy="94629"/>
            </a:xfrm>
            <a:custGeom>
              <a:rect b="b" l="l" r="r" t="t"/>
              <a:pathLst>
                <a:path extrusionOk="0" h="261" w="241">
                  <a:moveTo>
                    <a:pt x="240" y="1"/>
                  </a:moveTo>
                  <a:lnTo>
                    <a:pt x="0" y="140"/>
                  </a:lnTo>
                  <a:lnTo>
                    <a:pt x="0" y="260"/>
                  </a:lnTo>
                  <a:lnTo>
                    <a:pt x="240" y="102"/>
                  </a:lnTo>
                  <a:lnTo>
                    <a:pt x="2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2"/>
            <p:cNvSpPr/>
            <p:nvPr/>
          </p:nvSpPr>
          <p:spPr>
            <a:xfrm>
              <a:off x="6908574" y="2493601"/>
              <a:ext cx="80489" cy="87378"/>
            </a:xfrm>
            <a:custGeom>
              <a:rect b="b" l="l" r="r" t="t"/>
              <a:pathLst>
                <a:path extrusionOk="0" h="241" w="222">
                  <a:moveTo>
                    <a:pt x="221" y="1"/>
                  </a:moveTo>
                  <a:lnTo>
                    <a:pt x="0" y="121"/>
                  </a:lnTo>
                  <a:lnTo>
                    <a:pt x="0" y="241"/>
                  </a:lnTo>
                  <a:lnTo>
                    <a:pt x="221" y="121"/>
                  </a:lnTo>
                  <a:lnTo>
                    <a:pt x="2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2"/>
            <p:cNvSpPr/>
            <p:nvPr/>
          </p:nvSpPr>
          <p:spPr>
            <a:xfrm>
              <a:off x="6720404" y="2617235"/>
              <a:ext cx="50759" cy="73600"/>
            </a:xfrm>
            <a:custGeom>
              <a:rect b="b" l="l" r="r" t="t"/>
              <a:pathLst>
                <a:path extrusionOk="0" h="203" w="140">
                  <a:moveTo>
                    <a:pt x="140" y="1"/>
                  </a:moveTo>
                  <a:lnTo>
                    <a:pt x="0" y="82"/>
                  </a:lnTo>
                  <a:lnTo>
                    <a:pt x="0" y="202"/>
                  </a:lnTo>
                  <a:lnTo>
                    <a:pt x="140" y="121"/>
                  </a:lnTo>
                  <a:lnTo>
                    <a:pt x="14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2"/>
            <p:cNvSpPr/>
            <p:nvPr/>
          </p:nvSpPr>
          <p:spPr>
            <a:xfrm>
              <a:off x="6553263" y="2660743"/>
              <a:ext cx="146475" cy="123996"/>
            </a:xfrm>
            <a:custGeom>
              <a:rect b="b" l="l" r="r" t="t"/>
              <a:pathLst>
                <a:path extrusionOk="0" h="342" w="404">
                  <a:moveTo>
                    <a:pt x="404" y="1"/>
                  </a:moveTo>
                  <a:lnTo>
                    <a:pt x="0" y="222"/>
                  </a:lnTo>
                  <a:lnTo>
                    <a:pt x="0" y="342"/>
                  </a:lnTo>
                  <a:lnTo>
                    <a:pt x="404" y="102"/>
                  </a:lnTo>
                  <a:lnTo>
                    <a:pt x="404"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2"/>
            <p:cNvSpPr/>
            <p:nvPr/>
          </p:nvSpPr>
          <p:spPr>
            <a:xfrm>
              <a:off x="6321585" y="2814107"/>
              <a:ext cx="108044" cy="101517"/>
            </a:xfrm>
            <a:custGeom>
              <a:rect b="b" l="l" r="r" t="t"/>
              <a:pathLst>
                <a:path extrusionOk="0" h="280" w="298">
                  <a:moveTo>
                    <a:pt x="298" y="0"/>
                  </a:moveTo>
                  <a:lnTo>
                    <a:pt x="0" y="178"/>
                  </a:lnTo>
                  <a:lnTo>
                    <a:pt x="0" y="279"/>
                  </a:lnTo>
                  <a:lnTo>
                    <a:pt x="298" y="121"/>
                  </a:lnTo>
                  <a:lnTo>
                    <a:pt x="29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2"/>
            <p:cNvSpPr/>
            <p:nvPr/>
          </p:nvSpPr>
          <p:spPr>
            <a:xfrm>
              <a:off x="7460395" y="2168020"/>
              <a:ext cx="87740" cy="94266"/>
            </a:xfrm>
            <a:custGeom>
              <a:rect b="b" l="l" r="r" t="t"/>
              <a:pathLst>
                <a:path extrusionOk="0" h="260" w="242">
                  <a:moveTo>
                    <a:pt x="241" y="0"/>
                  </a:moveTo>
                  <a:lnTo>
                    <a:pt x="1" y="140"/>
                  </a:lnTo>
                  <a:lnTo>
                    <a:pt x="1" y="260"/>
                  </a:lnTo>
                  <a:lnTo>
                    <a:pt x="241" y="120"/>
                  </a:lnTo>
                  <a:lnTo>
                    <a:pt x="24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2"/>
            <p:cNvSpPr/>
            <p:nvPr/>
          </p:nvSpPr>
          <p:spPr>
            <a:xfrm>
              <a:off x="7316095" y="2276064"/>
              <a:ext cx="50759" cy="66349"/>
            </a:xfrm>
            <a:custGeom>
              <a:rect b="b" l="l" r="r" t="t"/>
              <a:pathLst>
                <a:path extrusionOk="0" h="183" w="140">
                  <a:moveTo>
                    <a:pt x="140" y="0"/>
                  </a:moveTo>
                  <a:lnTo>
                    <a:pt x="0" y="82"/>
                  </a:lnTo>
                  <a:lnTo>
                    <a:pt x="0" y="183"/>
                  </a:lnTo>
                  <a:lnTo>
                    <a:pt x="140" y="120"/>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2"/>
            <p:cNvSpPr/>
            <p:nvPr/>
          </p:nvSpPr>
          <p:spPr>
            <a:xfrm>
              <a:off x="7148953" y="2312320"/>
              <a:ext cx="151551" cy="131248"/>
            </a:xfrm>
            <a:custGeom>
              <a:rect b="b" l="l" r="r" t="t"/>
              <a:pathLst>
                <a:path extrusionOk="0" h="362" w="418">
                  <a:moveTo>
                    <a:pt x="418" y="1"/>
                  </a:moveTo>
                  <a:lnTo>
                    <a:pt x="0" y="241"/>
                  </a:lnTo>
                  <a:lnTo>
                    <a:pt x="0" y="361"/>
                  </a:lnTo>
                  <a:lnTo>
                    <a:pt x="418" y="121"/>
                  </a:lnTo>
                  <a:lnTo>
                    <a:pt x="41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2"/>
            <p:cNvSpPr/>
            <p:nvPr/>
          </p:nvSpPr>
          <p:spPr>
            <a:xfrm>
              <a:off x="7011180" y="2493601"/>
              <a:ext cx="94266" cy="96079"/>
            </a:xfrm>
            <a:custGeom>
              <a:rect b="b" l="l" r="r" t="t"/>
              <a:pathLst>
                <a:path extrusionOk="0" h="265" w="260">
                  <a:moveTo>
                    <a:pt x="260" y="1"/>
                  </a:moveTo>
                  <a:lnTo>
                    <a:pt x="1" y="145"/>
                  </a:lnTo>
                  <a:lnTo>
                    <a:pt x="1" y="265"/>
                  </a:lnTo>
                  <a:lnTo>
                    <a:pt x="260" y="121"/>
                  </a:lnTo>
                  <a:lnTo>
                    <a:pt x="260"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6908574" y="2559950"/>
              <a:ext cx="87378" cy="87378"/>
            </a:xfrm>
            <a:custGeom>
              <a:rect b="b" l="l" r="r" t="t"/>
              <a:pathLst>
                <a:path extrusionOk="0" h="241" w="241">
                  <a:moveTo>
                    <a:pt x="240" y="0"/>
                  </a:moveTo>
                  <a:lnTo>
                    <a:pt x="0" y="120"/>
                  </a:lnTo>
                  <a:lnTo>
                    <a:pt x="0" y="240"/>
                  </a:lnTo>
                  <a:lnTo>
                    <a:pt x="240" y="101"/>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2"/>
            <p:cNvSpPr/>
            <p:nvPr/>
          </p:nvSpPr>
          <p:spPr>
            <a:xfrm>
              <a:off x="7134813" y="2450094"/>
              <a:ext cx="43870" cy="66349"/>
            </a:xfrm>
            <a:custGeom>
              <a:rect b="b" l="l" r="r" t="t"/>
              <a:pathLst>
                <a:path extrusionOk="0" h="183" w="121">
                  <a:moveTo>
                    <a:pt x="121" y="0"/>
                  </a:moveTo>
                  <a:lnTo>
                    <a:pt x="1" y="82"/>
                  </a:lnTo>
                  <a:lnTo>
                    <a:pt x="1" y="183"/>
                  </a:lnTo>
                  <a:lnTo>
                    <a:pt x="121" y="121"/>
                  </a:lnTo>
                  <a:lnTo>
                    <a:pt x="121"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2"/>
            <p:cNvSpPr/>
            <p:nvPr/>
          </p:nvSpPr>
          <p:spPr>
            <a:xfrm>
              <a:off x="7199350" y="2356190"/>
              <a:ext cx="145025" cy="123996"/>
            </a:xfrm>
            <a:custGeom>
              <a:rect b="b" l="l" r="r" t="t"/>
              <a:pathLst>
                <a:path extrusionOk="0" h="342" w="400">
                  <a:moveTo>
                    <a:pt x="399" y="0"/>
                  </a:moveTo>
                  <a:lnTo>
                    <a:pt x="0" y="221"/>
                  </a:lnTo>
                  <a:lnTo>
                    <a:pt x="0" y="341"/>
                  </a:lnTo>
                  <a:lnTo>
                    <a:pt x="399" y="101"/>
                  </a:lnTo>
                  <a:lnTo>
                    <a:pt x="399"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7373380" y="2276064"/>
              <a:ext cx="110219" cy="102968"/>
            </a:xfrm>
            <a:custGeom>
              <a:rect b="b" l="l" r="r" t="t"/>
              <a:pathLst>
                <a:path extrusionOk="0" h="284" w="304">
                  <a:moveTo>
                    <a:pt x="303" y="0"/>
                  </a:moveTo>
                  <a:lnTo>
                    <a:pt x="1" y="163"/>
                  </a:lnTo>
                  <a:lnTo>
                    <a:pt x="1" y="283"/>
                  </a:lnTo>
                  <a:lnTo>
                    <a:pt x="303" y="101"/>
                  </a:lnTo>
                  <a:lnTo>
                    <a:pt x="303"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6777689" y="2617235"/>
              <a:ext cx="110219" cy="103330"/>
            </a:xfrm>
            <a:custGeom>
              <a:rect b="b" l="l" r="r" t="t"/>
              <a:pathLst>
                <a:path extrusionOk="0" h="285" w="304">
                  <a:moveTo>
                    <a:pt x="303" y="1"/>
                  </a:moveTo>
                  <a:lnTo>
                    <a:pt x="1" y="183"/>
                  </a:lnTo>
                  <a:lnTo>
                    <a:pt x="1" y="284"/>
                  </a:lnTo>
                  <a:lnTo>
                    <a:pt x="303" y="121"/>
                  </a:lnTo>
                  <a:lnTo>
                    <a:pt x="303"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6800531" y="2683584"/>
              <a:ext cx="87378" cy="94266"/>
            </a:xfrm>
            <a:custGeom>
              <a:rect b="b" l="l" r="r" t="t"/>
              <a:pathLst>
                <a:path extrusionOk="0" h="260" w="241">
                  <a:moveTo>
                    <a:pt x="240" y="0"/>
                  </a:moveTo>
                  <a:lnTo>
                    <a:pt x="0" y="159"/>
                  </a:lnTo>
                  <a:lnTo>
                    <a:pt x="0" y="260"/>
                  </a:lnTo>
                  <a:lnTo>
                    <a:pt x="240" y="120"/>
                  </a:lnTo>
                  <a:lnTo>
                    <a:pt x="2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p:cNvSpPr/>
            <p:nvPr/>
          </p:nvSpPr>
          <p:spPr>
            <a:xfrm>
              <a:off x="6908574" y="2632825"/>
              <a:ext cx="80489" cy="87740"/>
            </a:xfrm>
            <a:custGeom>
              <a:rect b="b" l="l" r="r" t="t"/>
              <a:pathLst>
                <a:path extrusionOk="0" h="242" w="222">
                  <a:moveTo>
                    <a:pt x="221" y="1"/>
                  </a:moveTo>
                  <a:lnTo>
                    <a:pt x="0" y="121"/>
                  </a:lnTo>
                  <a:lnTo>
                    <a:pt x="0" y="241"/>
                  </a:lnTo>
                  <a:lnTo>
                    <a:pt x="221" y="97"/>
                  </a:lnTo>
                  <a:lnTo>
                    <a:pt x="221"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p:cNvSpPr/>
            <p:nvPr/>
          </p:nvSpPr>
          <p:spPr>
            <a:xfrm>
              <a:off x="6720404" y="2755009"/>
              <a:ext cx="50759" cy="66349"/>
            </a:xfrm>
            <a:custGeom>
              <a:rect b="b" l="l" r="r" t="t"/>
              <a:pathLst>
                <a:path extrusionOk="0" h="183" w="140">
                  <a:moveTo>
                    <a:pt x="140" y="0"/>
                  </a:moveTo>
                  <a:lnTo>
                    <a:pt x="0" y="63"/>
                  </a:lnTo>
                  <a:lnTo>
                    <a:pt x="0" y="183"/>
                  </a:lnTo>
                  <a:lnTo>
                    <a:pt x="140" y="120"/>
                  </a:lnTo>
                  <a:lnTo>
                    <a:pt x="140"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2"/>
            <p:cNvSpPr/>
            <p:nvPr/>
          </p:nvSpPr>
          <p:spPr>
            <a:xfrm>
              <a:off x="6553263" y="2791628"/>
              <a:ext cx="146475" cy="130885"/>
            </a:xfrm>
            <a:custGeom>
              <a:rect b="b" l="l" r="r" t="t"/>
              <a:pathLst>
                <a:path extrusionOk="0" h="361" w="404">
                  <a:moveTo>
                    <a:pt x="404" y="0"/>
                  </a:moveTo>
                  <a:lnTo>
                    <a:pt x="0" y="240"/>
                  </a:lnTo>
                  <a:lnTo>
                    <a:pt x="0" y="360"/>
                  </a:lnTo>
                  <a:lnTo>
                    <a:pt x="404" y="120"/>
                  </a:lnTo>
                  <a:lnTo>
                    <a:pt x="404"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7446618" y="2276064"/>
              <a:ext cx="151914" cy="123996"/>
            </a:xfrm>
            <a:custGeom>
              <a:rect b="b" l="l" r="r" t="t"/>
              <a:pathLst>
                <a:path extrusionOk="0" h="342" w="419">
                  <a:moveTo>
                    <a:pt x="418" y="0"/>
                  </a:moveTo>
                  <a:lnTo>
                    <a:pt x="1" y="240"/>
                  </a:lnTo>
                  <a:lnTo>
                    <a:pt x="1" y="341"/>
                  </a:lnTo>
                  <a:lnTo>
                    <a:pt x="418" y="120"/>
                  </a:lnTo>
                  <a:lnTo>
                    <a:pt x="41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a:off x="7148953" y="2450094"/>
              <a:ext cx="151551" cy="123996"/>
            </a:xfrm>
            <a:custGeom>
              <a:rect b="b" l="l" r="r" t="t"/>
              <a:pathLst>
                <a:path extrusionOk="0" h="342" w="418">
                  <a:moveTo>
                    <a:pt x="418" y="0"/>
                  </a:moveTo>
                  <a:lnTo>
                    <a:pt x="0" y="241"/>
                  </a:lnTo>
                  <a:lnTo>
                    <a:pt x="0" y="342"/>
                  </a:lnTo>
                  <a:lnTo>
                    <a:pt x="418" y="101"/>
                  </a:lnTo>
                  <a:lnTo>
                    <a:pt x="418" y="0"/>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7011180" y="2552699"/>
              <a:ext cx="108406" cy="101517"/>
            </a:xfrm>
            <a:custGeom>
              <a:rect b="b" l="l" r="r" t="t"/>
              <a:pathLst>
                <a:path extrusionOk="0" h="280" w="299">
                  <a:moveTo>
                    <a:pt x="298" y="1"/>
                  </a:moveTo>
                  <a:lnTo>
                    <a:pt x="1" y="179"/>
                  </a:lnTo>
                  <a:lnTo>
                    <a:pt x="1" y="280"/>
                  </a:lnTo>
                  <a:lnTo>
                    <a:pt x="298" y="121"/>
                  </a:lnTo>
                  <a:lnTo>
                    <a:pt x="298" y="1"/>
                  </a:lnTo>
                  <a:close/>
                </a:path>
              </a:pathLst>
            </a:custGeom>
            <a:gradFill>
              <a:gsLst>
                <a:gs pos="0">
                  <a:schemeClr val="lt1"/>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62"/>
          <p:cNvGrpSpPr/>
          <p:nvPr/>
        </p:nvGrpSpPr>
        <p:grpSpPr>
          <a:xfrm>
            <a:off x="7395075" y="1490061"/>
            <a:ext cx="814448" cy="2811999"/>
            <a:chOff x="7395075" y="1490061"/>
            <a:chExt cx="814448" cy="2811999"/>
          </a:xfrm>
        </p:grpSpPr>
        <p:sp>
          <p:nvSpPr>
            <p:cNvPr id="1023" name="Google Shape;1023;p62"/>
            <p:cNvSpPr/>
            <p:nvPr/>
          </p:nvSpPr>
          <p:spPr>
            <a:xfrm>
              <a:off x="7831708" y="4006881"/>
              <a:ext cx="139253" cy="295180"/>
            </a:xfrm>
            <a:custGeom>
              <a:rect b="b" l="l" r="r" t="t"/>
              <a:pathLst>
                <a:path extrusionOk="0" h="1611" w="760">
                  <a:moveTo>
                    <a:pt x="659" y="1"/>
                  </a:moveTo>
                  <a:cubicBezTo>
                    <a:pt x="659" y="1"/>
                    <a:pt x="419" y="20"/>
                    <a:pt x="361" y="102"/>
                  </a:cubicBezTo>
                  <a:cubicBezTo>
                    <a:pt x="279" y="183"/>
                    <a:pt x="222" y="481"/>
                    <a:pt x="198" y="664"/>
                  </a:cubicBezTo>
                  <a:cubicBezTo>
                    <a:pt x="121" y="1024"/>
                    <a:pt x="1" y="1543"/>
                    <a:pt x="58" y="1562"/>
                  </a:cubicBezTo>
                  <a:cubicBezTo>
                    <a:pt x="105" y="1587"/>
                    <a:pt x="164" y="1610"/>
                    <a:pt x="240" y="1610"/>
                  </a:cubicBezTo>
                  <a:cubicBezTo>
                    <a:pt x="296" y="1610"/>
                    <a:pt x="362" y="1597"/>
                    <a:pt x="438" y="1562"/>
                  </a:cubicBezTo>
                  <a:cubicBezTo>
                    <a:pt x="601" y="1485"/>
                    <a:pt x="620" y="1365"/>
                    <a:pt x="659" y="1245"/>
                  </a:cubicBezTo>
                  <a:cubicBezTo>
                    <a:pt x="741" y="1005"/>
                    <a:pt x="741" y="342"/>
                    <a:pt x="760" y="203"/>
                  </a:cubicBezTo>
                  <a:cubicBezTo>
                    <a:pt x="760" y="44"/>
                    <a:pt x="659" y="1"/>
                    <a:pt x="659" y="1"/>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2"/>
            <p:cNvSpPr/>
            <p:nvPr/>
          </p:nvSpPr>
          <p:spPr>
            <a:xfrm>
              <a:off x="7630157" y="3918932"/>
              <a:ext cx="201733" cy="276490"/>
            </a:xfrm>
            <a:custGeom>
              <a:rect b="b" l="l" r="r" t="t"/>
              <a:pathLst>
                <a:path extrusionOk="0" h="1509" w="1101">
                  <a:moveTo>
                    <a:pt x="918" y="1"/>
                  </a:moveTo>
                  <a:cubicBezTo>
                    <a:pt x="918" y="1"/>
                    <a:pt x="817" y="284"/>
                    <a:pt x="798" y="500"/>
                  </a:cubicBezTo>
                  <a:cubicBezTo>
                    <a:pt x="780" y="694"/>
                    <a:pt x="686" y="1146"/>
                    <a:pt x="430" y="1146"/>
                  </a:cubicBezTo>
                  <a:cubicBezTo>
                    <a:pt x="420" y="1146"/>
                    <a:pt x="410" y="1145"/>
                    <a:pt x="399" y="1144"/>
                  </a:cubicBezTo>
                  <a:cubicBezTo>
                    <a:pt x="361" y="1144"/>
                    <a:pt x="298" y="1101"/>
                    <a:pt x="241" y="1062"/>
                  </a:cubicBezTo>
                  <a:lnTo>
                    <a:pt x="217" y="1062"/>
                  </a:lnTo>
                  <a:cubicBezTo>
                    <a:pt x="121" y="1302"/>
                    <a:pt x="1" y="1461"/>
                    <a:pt x="97" y="1504"/>
                  </a:cubicBezTo>
                  <a:cubicBezTo>
                    <a:pt x="104" y="1507"/>
                    <a:pt x="113" y="1509"/>
                    <a:pt x="125" y="1509"/>
                  </a:cubicBezTo>
                  <a:cubicBezTo>
                    <a:pt x="257" y="1509"/>
                    <a:pt x="669" y="1328"/>
                    <a:pt x="779" y="1182"/>
                  </a:cubicBezTo>
                  <a:cubicBezTo>
                    <a:pt x="861" y="1081"/>
                    <a:pt x="899" y="683"/>
                    <a:pt x="918" y="663"/>
                  </a:cubicBezTo>
                  <a:cubicBezTo>
                    <a:pt x="961" y="663"/>
                    <a:pt x="981" y="1081"/>
                    <a:pt x="981" y="1081"/>
                  </a:cubicBezTo>
                  <a:cubicBezTo>
                    <a:pt x="981" y="1081"/>
                    <a:pt x="1038" y="1062"/>
                    <a:pt x="1038" y="1043"/>
                  </a:cubicBezTo>
                  <a:cubicBezTo>
                    <a:pt x="1038" y="1043"/>
                    <a:pt x="1101" y="1"/>
                    <a:pt x="918" y="1"/>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2"/>
            <p:cNvSpPr/>
            <p:nvPr/>
          </p:nvSpPr>
          <p:spPr>
            <a:xfrm>
              <a:off x="7644266" y="3312813"/>
              <a:ext cx="172784" cy="816279"/>
            </a:xfrm>
            <a:custGeom>
              <a:rect b="b" l="l" r="r" t="t"/>
              <a:pathLst>
                <a:path extrusionOk="0" h="4455" w="943">
                  <a:moveTo>
                    <a:pt x="156" y="1"/>
                  </a:moveTo>
                  <a:cubicBezTo>
                    <a:pt x="96" y="1"/>
                    <a:pt x="58" y="31"/>
                    <a:pt x="63" y="109"/>
                  </a:cubicBezTo>
                  <a:cubicBezTo>
                    <a:pt x="63" y="349"/>
                    <a:pt x="1" y="609"/>
                    <a:pt x="164" y="1550"/>
                  </a:cubicBezTo>
                  <a:cubicBezTo>
                    <a:pt x="260" y="2088"/>
                    <a:pt x="361" y="2891"/>
                    <a:pt x="361" y="3232"/>
                  </a:cubicBezTo>
                  <a:cubicBezTo>
                    <a:pt x="361" y="3750"/>
                    <a:pt x="260" y="4130"/>
                    <a:pt x="164" y="4370"/>
                  </a:cubicBezTo>
                  <a:cubicBezTo>
                    <a:pt x="221" y="4409"/>
                    <a:pt x="284" y="4452"/>
                    <a:pt x="322" y="4452"/>
                  </a:cubicBezTo>
                  <a:cubicBezTo>
                    <a:pt x="333" y="4453"/>
                    <a:pt x="343" y="4454"/>
                    <a:pt x="353" y="4454"/>
                  </a:cubicBezTo>
                  <a:cubicBezTo>
                    <a:pt x="609" y="4454"/>
                    <a:pt x="703" y="4002"/>
                    <a:pt x="721" y="3808"/>
                  </a:cubicBezTo>
                  <a:cubicBezTo>
                    <a:pt x="740" y="3592"/>
                    <a:pt x="841" y="3309"/>
                    <a:pt x="841" y="3309"/>
                  </a:cubicBezTo>
                  <a:cubicBezTo>
                    <a:pt x="841" y="3309"/>
                    <a:pt x="740" y="3208"/>
                    <a:pt x="803" y="2809"/>
                  </a:cubicBezTo>
                  <a:cubicBezTo>
                    <a:pt x="884" y="2410"/>
                    <a:pt x="942" y="1829"/>
                    <a:pt x="884" y="1267"/>
                  </a:cubicBezTo>
                  <a:cubicBezTo>
                    <a:pt x="860" y="830"/>
                    <a:pt x="740" y="287"/>
                    <a:pt x="740" y="287"/>
                  </a:cubicBezTo>
                  <a:cubicBezTo>
                    <a:pt x="740" y="287"/>
                    <a:pt x="342" y="1"/>
                    <a:pt x="156" y="1"/>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2"/>
            <p:cNvSpPr/>
            <p:nvPr/>
          </p:nvSpPr>
          <p:spPr>
            <a:xfrm>
              <a:off x="7794696" y="3372363"/>
              <a:ext cx="194771" cy="867216"/>
            </a:xfrm>
            <a:custGeom>
              <a:rect b="b" l="l" r="r" t="t"/>
              <a:pathLst>
                <a:path extrusionOk="0" h="4733" w="1063">
                  <a:moveTo>
                    <a:pt x="880" y="0"/>
                  </a:moveTo>
                  <a:lnTo>
                    <a:pt x="1" y="183"/>
                  </a:lnTo>
                  <a:cubicBezTo>
                    <a:pt x="1" y="183"/>
                    <a:pt x="102" y="601"/>
                    <a:pt x="203" y="1144"/>
                  </a:cubicBezTo>
                  <a:cubicBezTo>
                    <a:pt x="241" y="1365"/>
                    <a:pt x="304" y="1725"/>
                    <a:pt x="361" y="2085"/>
                  </a:cubicBezTo>
                  <a:cubicBezTo>
                    <a:pt x="462" y="2642"/>
                    <a:pt x="544" y="3325"/>
                    <a:pt x="501" y="3603"/>
                  </a:cubicBezTo>
                  <a:cubicBezTo>
                    <a:pt x="481" y="3887"/>
                    <a:pt x="304" y="4526"/>
                    <a:pt x="342" y="4646"/>
                  </a:cubicBezTo>
                  <a:cubicBezTo>
                    <a:pt x="358" y="4697"/>
                    <a:pt x="387" y="4732"/>
                    <a:pt x="477" y="4732"/>
                  </a:cubicBezTo>
                  <a:cubicBezTo>
                    <a:pt x="496" y="4732"/>
                    <a:pt x="519" y="4731"/>
                    <a:pt x="544" y="4727"/>
                  </a:cubicBezTo>
                  <a:cubicBezTo>
                    <a:pt x="640" y="4708"/>
                    <a:pt x="784" y="4627"/>
                    <a:pt x="803" y="4506"/>
                  </a:cubicBezTo>
                  <a:cubicBezTo>
                    <a:pt x="822" y="4204"/>
                    <a:pt x="880" y="3464"/>
                    <a:pt x="880" y="3464"/>
                  </a:cubicBezTo>
                  <a:cubicBezTo>
                    <a:pt x="861" y="3205"/>
                    <a:pt x="923" y="2964"/>
                    <a:pt x="1024" y="2066"/>
                  </a:cubicBezTo>
                  <a:cubicBezTo>
                    <a:pt x="1063" y="1802"/>
                    <a:pt x="1043" y="1345"/>
                    <a:pt x="981" y="1004"/>
                  </a:cubicBezTo>
                  <a:cubicBezTo>
                    <a:pt x="880" y="481"/>
                    <a:pt x="880" y="0"/>
                    <a:pt x="880" y="0"/>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2"/>
            <p:cNvSpPr/>
            <p:nvPr/>
          </p:nvSpPr>
          <p:spPr>
            <a:xfrm>
              <a:off x="7578303" y="2579169"/>
              <a:ext cx="480789" cy="842480"/>
            </a:xfrm>
            <a:custGeom>
              <a:rect b="b" l="l" r="r" t="t"/>
              <a:pathLst>
                <a:path extrusionOk="0" h="4598" w="2624">
                  <a:moveTo>
                    <a:pt x="1075" y="1"/>
                  </a:moveTo>
                  <a:cubicBezTo>
                    <a:pt x="970" y="1"/>
                    <a:pt x="858" y="10"/>
                    <a:pt x="740" y="30"/>
                  </a:cubicBezTo>
                  <a:cubicBezTo>
                    <a:pt x="663" y="49"/>
                    <a:pt x="581" y="68"/>
                    <a:pt x="481" y="87"/>
                  </a:cubicBezTo>
                  <a:cubicBezTo>
                    <a:pt x="361" y="106"/>
                    <a:pt x="240" y="169"/>
                    <a:pt x="101" y="227"/>
                  </a:cubicBezTo>
                  <a:cubicBezTo>
                    <a:pt x="101" y="227"/>
                    <a:pt x="0" y="3993"/>
                    <a:pt x="120" y="4132"/>
                  </a:cubicBezTo>
                  <a:cubicBezTo>
                    <a:pt x="140" y="4151"/>
                    <a:pt x="221" y="4353"/>
                    <a:pt x="860" y="4493"/>
                  </a:cubicBezTo>
                  <a:cubicBezTo>
                    <a:pt x="1215" y="4570"/>
                    <a:pt x="1484" y="4598"/>
                    <a:pt x="1688" y="4598"/>
                  </a:cubicBezTo>
                  <a:cubicBezTo>
                    <a:pt x="2220" y="4598"/>
                    <a:pt x="2308" y="4406"/>
                    <a:pt x="2325" y="4392"/>
                  </a:cubicBezTo>
                  <a:cubicBezTo>
                    <a:pt x="2325" y="4392"/>
                    <a:pt x="2205" y="3349"/>
                    <a:pt x="2282" y="2888"/>
                  </a:cubicBezTo>
                  <a:cubicBezTo>
                    <a:pt x="2402" y="2350"/>
                    <a:pt x="2623" y="1471"/>
                    <a:pt x="2445" y="750"/>
                  </a:cubicBezTo>
                  <a:cubicBezTo>
                    <a:pt x="2445" y="750"/>
                    <a:pt x="2036" y="1"/>
                    <a:pt x="1075" y="1"/>
                  </a:cubicBezTo>
                  <a:close/>
                </a:path>
              </a:pathLst>
            </a:custGeom>
            <a:solidFill>
              <a:srgbClr val="5B3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2"/>
            <p:cNvSpPr/>
            <p:nvPr/>
          </p:nvSpPr>
          <p:spPr>
            <a:xfrm>
              <a:off x="7395075" y="2606470"/>
              <a:ext cx="110303" cy="212361"/>
            </a:xfrm>
            <a:custGeom>
              <a:rect b="b" l="l" r="r" t="t"/>
              <a:pathLst>
                <a:path extrusionOk="0" h="1159" w="602">
                  <a:moveTo>
                    <a:pt x="323" y="1"/>
                  </a:moveTo>
                  <a:lnTo>
                    <a:pt x="222" y="241"/>
                  </a:lnTo>
                  <a:cubicBezTo>
                    <a:pt x="222" y="241"/>
                    <a:pt x="1" y="457"/>
                    <a:pt x="20" y="798"/>
                  </a:cubicBezTo>
                  <a:cubicBezTo>
                    <a:pt x="59" y="1139"/>
                    <a:pt x="419" y="1158"/>
                    <a:pt x="419" y="1158"/>
                  </a:cubicBezTo>
                  <a:cubicBezTo>
                    <a:pt x="419" y="1158"/>
                    <a:pt x="462" y="1038"/>
                    <a:pt x="443" y="937"/>
                  </a:cubicBezTo>
                  <a:cubicBezTo>
                    <a:pt x="400" y="841"/>
                    <a:pt x="361" y="861"/>
                    <a:pt x="380" y="760"/>
                  </a:cubicBezTo>
                  <a:cubicBezTo>
                    <a:pt x="380" y="640"/>
                    <a:pt x="520" y="577"/>
                    <a:pt x="520" y="500"/>
                  </a:cubicBezTo>
                  <a:cubicBezTo>
                    <a:pt x="539" y="419"/>
                    <a:pt x="481" y="337"/>
                    <a:pt x="601" y="178"/>
                  </a:cubicBezTo>
                  <a:lnTo>
                    <a:pt x="323" y="1"/>
                  </a:lnTo>
                  <a:close/>
                </a:path>
              </a:pathLst>
            </a:custGeom>
            <a:solidFill>
              <a:srgbClr val="EF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2"/>
            <p:cNvSpPr/>
            <p:nvPr/>
          </p:nvSpPr>
          <p:spPr>
            <a:xfrm>
              <a:off x="7446196" y="2154996"/>
              <a:ext cx="198252" cy="462283"/>
            </a:xfrm>
            <a:custGeom>
              <a:rect b="b" l="l" r="r" t="t"/>
              <a:pathLst>
                <a:path extrusionOk="0" h="2523" w="1082">
                  <a:moveTo>
                    <a:pt x="1082" y="0"/>
                  </a:moveTo>
                  <a:lnTo>
                    <a:pt x="1" y="2484"/>
                  </a:lnTo>
                  <a:lnTo>
                    <a:pt x="44" y="2522"/>
                  </a:lnTo>
                  <a:lnTo>
                    <a:pt x="1082" y="461"/>
                  </a:lnTo>
                  <a:lnTo>
                    <a:pt x="1082" y="0"/>
                  </a:lnTo>
                  <a:close/>
                </a:path>
              </a:pathLst>
            </a:custGeom>
            <a:solidFill>
              <a:srgbClr val="150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a:off x="7454075" y="2239464"/>
              <a:ext cx="190373" cy="414827"/>
            </a:xfrm>
            <a:custGeom>
              <a:rect b="b" l="l" r="r" t="t"/>
              <a:pathLst>
                <a:path extrusionOk="0" h="2264" w="1039">
                  <a:moveTo>
                    <a:pt x="1039" y="0"/>
                  </a:moveTo>
                  <a:lnTo>
                    <a:pt x="1" y="2061"/>
                  </a:lnTo>
                  <a:lnTo>
                    <a:pt x="299" y="2263"/>
                  </a:lnTo>
                  <a:lnTo>
                    <a:pt x="1039" y="1163"/>
                  </a:lnTo>
                  <a:lnTo>
                    <a:pt x="1039" y="0"/>
                  </a:lnTo>
                  <a:close/>
                </a:path>
              </a:pathLst>
            </a:custGeom>
            <a:solidFill>
              <a:srgbClr val="150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2"/>
            <p:cNvSpPr/>
            <p:nvPr/>
          </p:nvSpPr>
          <p:spPr>
            <a:xfrm>
              <a:off x="7586182" y="1866778"/>
              <a:ext cx="135772" cy="867582"/>
            </a:xfrm>
            <a:custGeom>
              <a:rect b="b" l="l" r="r" t="t"/>
              <a:pathLst>
                <a:path extrusionOk="0" h="4735" w="741">
                  <a:moveTo>
                    <a:pt x="620" y="0"/>
                  </a:moveTo>
                  <a:cubicBezTo>
                    <a:pt x="569" y="0"/>
                    <a:pt x="531" y="14"/>
                    <a:pt x="519" y="50"/>
                  </a:cubicBezTo>
                  <a:cubicBezTo>
                    <a:pt x="457" y="151"/>
                    <a:pt x="481" y="454"/>
                    <a:pt x="298" y="651"/>
                  </a:cubicBezTo>
                  <a:cubicBezTo>
                    <a:pt x="121" y="853"/>
                    <a:pt x="58" y="1093"/>
                    <a:pt x="97" y="1333"/>
                  </a:cubicBezTo>
                  <a:cubicBezTo>
                    <a:pt x="121" y="1434"/>
                    <a:pt x="260" y="1756"/>
                    <a:pt x="260" y="1953"/>
                  </a:cubicBezTo>
                  <a:lnTo>
                    <a:pt x="260" y="2054"/>
                  </a:lnTo>
                  <a:lnTo>
                    <a:pt x="260" y="2332"/>
                  </a:lnTo>
                  <a:cubicBezTo>
                    <a:pt x="279" y="2755"/>
                    <a:pt x="279" y="2957"/>
                    <a:pt x="217" y="3154"/>
                  </a:cubicBezTo>
                  <a:cubicBezTo>
                    <a:pt x="159" y="3375"/>
                    <a:pt x="0" y="3956"/>
                    <a:pt x="20" y="4436"/>
                  </a:cubicBezTo>
                  <a:lnTo>
                    <a:pt x="380" y="4734"/>
                  </a:lnTo>
                  <a:lnTo>
                    <a:pt x="380" y="4038"/>
                  </a:lnTo>
                  <a:cubicBezTo>
                    <a:pt x="380" y="3874"/>
                    <a:pt x="399" y="3735"/>
                    <a:pt x="399" y="3596"/>
                  </a:cubicBezTo>
                  <a:cubicBezTo>
                    <a:pt x="418" y="3375"/>
                    <a:pt x="481" y="2736"/>
                    <a:pt x="519" y="2212"/>
                  </a:cubicBezTo>
                  <a:cubicBezTo>
                    <a:pt x="538" y="2174"/>
                    <a:pt x="538" y="2135"/>
                    <a:pt x="538" y="2073"/>
                  </a:cubicBezTo>
                  <a:cubicBezTo>
                    <a:pt x="558" y="1972"/>
                    <a:pt x="558" y="1876"/>
                    <a:pt x="577" y="1813"/>
                  </a:cubicBezTo>
                  <a:lnTo>
                    <a:pt x="577" y="1775"/>
                  </a:lnTo>
                  <a:lnTo>
                    <a:pt x="558" y="1756"/>
                  </a:lnTo>
                  <a:cubicBezTo>
                    <a:pt x="500" y="1112"/>
                    <a:pt x="538" y="492"/>
                    <a:pt x="538" y="492"/>
                  </a:cubicBezTo>
                  <a:lnTo>
                    <a:pt x="740" y="435"/>
                  </a:lnTo>
                  <a:lnTo>
                    <a:pt x="601" y="271"/>
                  </a:lnTo>
                  <a:lnTo>
                    <a:pt x="721" y="12"/>
                  </a:lnTo>
                  <a:cubicBezTo>
                    <a:pt x="684" y="5"/>
                    <a:pt x="650" y="0"/>
                    <a:pt x="620" y="0"/>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2"/>
            <p:cNvSpPr/>
            <p:nvPr/>
          </p:nvSpPr>
          <p:spPr>
            <a:xfrm>
              <a:off x="7677796" y="1868794"/>
              <a:ext cx="80254" cy="323213"/>
            </a:xfrm>
            <a:custGeom>
              <a:rect b="b" l="l" r="r" t="t"/>
              <a:pathLst>
                <a:path extrusionOk="0" h="1764" w="438">
                  <a:moveTo>
                    <a:pt x="221" y="1"/>
                  </a:moveTo>
                  <a:lnTo>
                    <a:pt x="101" y="260"/>
                  </a:lnTo>
                  <a:lnTo>
                    <a:pt x="240" y="424"/>
                  </a:lnTo>
                  <a:lnTo>
                    <a:pt x="38" y="481"/>
                  </a:lnTo>
                  <a:cubicBezTo>
                    <a:pt x="38" y="481"/>
                    <a:pt x="0" y="1101"/>
                    <a:pt x="58" y="1745"/>
                  </a:cubicBezTo>
                  <a:lnTo>
                    <a:pt x="77" y="1764"/>
                  </a:lnTo>
                  <a:lnTo>
                    <a:pt x="77" y="1682"/>
                  </a:lnTo>
                  <a:cubicBezTo>
                    <a:pt x="101" y="1543"/>
                    <a:pt x="101" y="1461"/>
                    <a:pt x="101" y="1461"/>
                  </a:cubicBezTo>
                  <a:cubicBezTo>
                    <a:pt x="101" y="1461"/>
                    <a:pt x="159" y="822"/>
                    <a:pt x="399" y="342"/>
                  </a:cubicBezTo>
                  <a:lnTo>
                    <a:pt x="437" y="342"/>
                  </a:lnTo>
                  <a:cubicBezTo>
                    <a:pt x="360" y="203"/>
                    <a:pt x="360" y="39"/>
                    <a:pt x="360" y="39"/>
                  </a:cubicBezTo>
                  <a:cubicBezTo>
                    <a:pt x="360" y="39"/>
                    <a:pt x="298" y="20"/>
                    <a:pt x="221" y="1"/>
                  </a:cubicBez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2"/>
            <p:cNvSpPr/>
            <p:nvPr/>
          </p:nvSpPr>
          <p:spPr>
            <a:xfrm>
              <a:off x="7655626" y="1909287"/>
              <a:ext cx="267879" cy="707991"/>
            </a:xfrm>
            <a:custGeom>
              <a:rect b="b" l="l" r="r" t="t"/>
              <a:pathLst>
                <a:path extrusionOk="0" h="3864" w="1462">
                  <a:moveTo>
                    <a:pt x="1461" y="1"/>
                  </a:moveTo>
                  <a:cubicBezTo>
                    <a:pt x="1461" y="1"/>
                    <a:pt x="1187" y="357"/>
                    <a:pt x="898" y="357"/>
                  </a:cubicBezTo>
                  <a:cubicBezTo>
                    <a:pt x="865" y="357"/>
                    <a:pt x="831" y="352"/>
                    <a:pt x="798" y="342"/>
                  </a:cubicBezTo>
                  <a:cubicBezTo>
                    <a:pt x="659" y="299"/>
                    <a:pt x="601" y="222"/>
                    <a:pt x="558" y="121"/>
                  </a:cubicBezTo>
                  <a:lnTo>
                    <a:pt x="520" y="121"/>
                  </a:lnTo>
                  <a:cubicBezTo>
                    <a:pt x="280" y="601"/>
                    <a:pt x="222" y="1240"/>
                    <a:pt x="222" y="1240"/>
                  </a:cubicBezTo>
                  <a:cubicBezTo>
                    <a:pt x="222" y="1240"/>
                    <a:pt x="222" y="1322"/>
                    <a:pt x="198" y="1461"/>
                  </a:cubicBezTo>
                  <a:lnTo>
                    <a:pt x="198" y="1543"/>
                  </a:lnTo>
                  <a:lnTo>
                    <a:pt x="198" y="1581"/>
                  </a:lnTo>
                  <a:cubicBezTo>
                    <a:pt x="179" y="1644"/>
                    <a:pt x="179" y="1740"/>
                    <a:pt x="159" y="1841"/>
                  </a:cubicBezTo>
                  <a:cubicBezTo>
                    <a:pt x="159" y="1903"/>
                    <a:pt x="159" y="1942"/>
                    <a:pt x="140" y="1980"/>
                  </a:cubicBezTo>
                  <a:cubicBezTo>
                    <a:pt x="102" y="2504"/>
                    <a:pt x="39" y="3143"/>
                    <a:pt x="20" y="3364"/>
                  </a:cubicBezTo>
                  <a:cubicBezTo>
                    <a:pt x="20" y="3503"/>
                    <a:pt x="1" y="3642"/>
                    <a:pt x="1" y="3806"/>
                  </a:cubicBezTo>
                  <a:lnTo>
                    <a:pt x="121" y="3863"/>
                  </a:lnTo>
                  <a:cubicBezTo>
                    <a:pt x="102" y="3445"/>
                    <a:pt x="102" y="2941"/>
                    <a:pt x="179" y="2643"/>
                  </a:cubicBezTo>
                  <a:cubicBezTo>
                    <a:pt x="241" y="2441"/>
                    <a:pt x="280" y="2264"/>
                    <a:pt x="318" y="2081"/>
                  </a:cubicBezTo>
                  <a:cubicBezTo>
                    <a:pt x="318" y="2043"/>
                    <a:pt x="342" y="2004"/>
                    <a:pt x="342" y="1961"/>
                  </a:cubicBezTo>
                  <a:lnTo>
                    <a:pt x="361" y="1961"/>
                  </a:lnTo>
                  <a:cubicBezTo>
                    <a:pt x="380" y="1903"/>
                    <a:pt x="400" y="1822"/>
                    <a:pt x="419" y="1764"/>
                  </a:cubicBezTo>
                  <a:cubicBezTo>
                    <a:pt x="419" y="1740"/>
                    <a:pt x="438" y="1721"/>
                    <a:pt x="438" y="1702"/>
                  </a:cubicBezTo>
                  <a:cubicBezTo>
                    <a:pt x="462" y="1682"/>
                    <a:pt x="462" y="1644"/>
                    <a:pt x="481" y="1601"/>
                  </a:cubicBezTo>
                  <a:cubicBezTo>
                    <a:pt x="558" y="1442"/>
                    <a:pt x="678" y="1260"/>
                    <a:pt x="861" y="1101"/>
                  </a:cubicBezTo>
                  <a:cubicBezTo>
                    <a:pt x="1341" y="640"/>
                    <a:pt x="1399" y="260"/>
                    <a:pt x="1461" y="1"/>
                  </a:cubicBezTo>
                  <a:close/>
                </a:path>
              </a:pathLst>
            </a:custGeom>
            <a:solidFill>
              <a:srgbClr val="5B3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2"/>
            <p:cNvSpPr/>
            <p:nvPr/>
          </p:nvSpPr>
          <p:spPr>
            <a:xfrm>
              <a:off x="7674132" y="1912952"/>
              <a:ext cx="432417" cy="917054"/>
            </a:xfrm>
            <a:custGeom>
              <a:rect b="b" l="l" r="r" t="t"/>
              <a:pathLst>
                <a:path extrusionOk="0" h="5005" w="2360">
                  <a:moveTo>
                    <a:pt x="1418" y="0"/>
                  </a:moveTo>
                  <a:cubicBezTo>
                    <a:pt x="1442" y="19"/>
                    <a:pt x="1639" y="183"/>
                    <a:pt x="1639" y="260"/>
                  </a:cubicBezTo>
                  <a:lnTo>
                    <a:pt x="1639" y="341"/>
                  </a:lnTo>
                  <a:cubicBezTo>
                    <a:pt x="1639" y="461"/>
                    <a:pt x="1581" y="620"/>
                    <a:pt x="1442" y="802"/>
                  </a:cubicBezTo>
                  <a:lnTo>
                    <a:pt x="1240" y="783"/>
                  </a:lnTo>
                  <a:lnTo>
                    <a:pt x="1279" y="1043"/>
                  </a:lnTo>
                  <a:cubicBezTo>
                    <a:pt x="1279" y="1043"/>
                    <a:pt x="779" y="1220"/>
                    <a:pt x="419" y="1600"/>
                  </a:cubicBezTo>
                  <a:cubicBezTo>
                    <a:pt x="400" y="1643"/>
                    <a:pt x="380" y="1662"/>
                    <a:pt x="361" y="1682"/>
                  </a:cubicBezTo>
                  <a:cubicBezTo>
                    <a:pt x="337" y="1701"/>
                    <a:pt x="337" y="1720"/>
                    <a:pt x="318" y="1744"/>
                  </a:cubicBezTo>
                  <a:cubicBezTo>
                    <a:pt x="299" y="1802"/>
                    <a:pt x="279" y="1883"/>
                    <a:pt x="260" y="1941"/>
                  </a:cubicBezTo>
                  <a:lnTo>
                    <a:pt x="241" y="1941"/>
                  </a:lnTo>
                  <a:cubicBezTo>
                    <a:pt x="241" y="1984"/>
                    <a:pt x="217" y="2023"/>
                    <a:pt x="217" y="2061"/>
                  </a:cubicBezTo>
                  <a:cubicBezTo>
                    <a:pt x="179" y="2244"/>
                    <a:pt x="140" y="2421"/>
                    <a:pt x="78" y="2623"/>
                  </a:cubicBezTo>
                  <a:cubicBezTo>
                    <a:pt x="1" y="2921"/>
                    <a:pt x="1" y="3425"/>
                    <a:pt x="20" y="3843"/>
                  </a:cubicBezTo>
                  <a:cubicBezTo>
                    <a:pt x="39" y="4266"/>
                    <a:pt x="97" y="4602"/>
                    <a:pt x="97" y="4602"/>
                  </a:cubicBezTo>
                  <a:cubicBezTo>
                    <a:pt x="97" y="4602"/>
                    <a:pt x="923" y="5005"/>
                    <a:pt x="1487" y="5005"/>
                  </a:cubicBezTo>
                  <a:cubicBezTo>
                    <a:pt x="1636" y="5005"/>
                    <a:pt x="1767" y="4976"/>
                    <a:pt x="1860" y="4905"/>
                  </a:cubicBezTo>
                  <a:cubicBezTo>
                    <a:pt x="2360" y="4545"/>
                    <a:pt x="1461" y="3344"/>
                    <a:pt x="1461" y="2863"/>
                  </a:cubicBezTo>
                  <a:cubicBezTo>
                    <a:pt x="1461" y="2623"/>
                    <a:pt x="1620" y="2320"/>
                    <a:pt x="1778" y="2023"/>
                  </a:cubicBezTo>
                  <a:cubicBezTo>
                    <a:pt x="1999" y="1643"/>
                    <a:pt x="2163" y="1240"/>
                    <a:pt x="2182" y="922"/>
                  </a:cubicBezTo>
                  <a:cubicBezTo>
                    <a:pt x="2182" y="721"/>
                    <a:pt x="2119" y="562"/>
                    <a:pt x="2019" y="423"/>
                  </a:cubicBezTo>
                  <a:cubicBezTo>
                    <a:pt x="1860" y="260"/>
                    <a:pt x="1538" y="63"/>
                    <a:pt x="1418" y="0"/>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2"/>
            <p:cNvSpPr/>
            <p:nvPr/>
          </p:nvSpPr>
          <p:spPr>
            <a:xfrm>
              <a:off x="7674132" y="2224439"/>
              <a:ext cx="208879" cy="517801"/>
            </a:xfrm>
            <a:custGeom>
              <a:rect b="b" l="l" r="r" t="t"/>
              <a:pathLst>
                <a:path extrusionOk="0" h="2826" w="1140">
                  <a:moveTo>
                    <a:pt x="1139" y="1"/>
                  </a:moveTo>
                  <a:lnTo>
                    <a:pt x="1" y="644"/>
                  </a:lnTo>
                  <a:lnTo>
                    <a:pt x="1" y="2826"/>
                  </a:lnTo>
                  <a:lnTo>
                    <a:pt x="1139" y="2124"/>
                  </a:lnTo>
                  <a:lnTo>
                    <a:pt x="1139"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2"/>
            <p:cNvSpPr/>
            <p:nvPr/>
          </p:nvSpPr>
          <p:spPr>
            <a:xfrm>
              <a:off x="7666253" y="2213995"/>
              <a:ext cx="228118" cy="542353"/>
            </a:xfrm>
            <a:custGeom>
              <a:rect b="b" l="l" r="r" t="t"/>
              <a:pathLst>
                <a:path extrusionOk="0" h="2960" w="1245">
                  <a:moveTo>
                    <a:pt x="1144" y="139"/>
                  </a:moveTo>
                  <a:lnTo>
                    <a:pt x="1144" y="2162"/>
                  </a:lnTo>
                  <a:lnTo>
                    <a:pt x="82" y="2801"/>
                  </a:lnTo>
                  <a:lnTo>
                    <a:pt x="82" y="721"/>
                  </a:lnTo>
                  <a:lnTo>
                    <a:pt x="1144" y="139"/>
                  </a:lnTo>
                  <a:close/>
                  <a:moveTo>
                    <a:pt x="1245" y="0"/>
                  </a:moveTo>
                  <a:lnTo>
                    <a:pt x="1" y="677"/>
                  </a:lnTo>
                  <a:lnTo>
                    <a:pt x="1" y="2959"/>
                  </a:lnTo>
                  <a:lnTo>
                    <a:pt x="1245" y="2200"/>
                  </a:lnTo>
                  <a:lnTo>
                    <a:pt x="1245" y="0"/>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2"/>
            <p:cNvSpPr/>
            <p:nvPr/>
          </p:nvSpPr>
          <p:spPr>
            <a:xfrm>
              <a:off x="7681278" y="2235983"/>
              <a:ext cx="213094" cy="513220"/>
            </a:xfrm>
            <a:custGeom>
              <a:rect b="b" l="l" r="r" t="t"/>
              <a:pathLst>
                <a:path extrusionOk="0" h="2801" w="1163">
                  <a:moveTo>
                    <a:pt x="1163" y="0"/>
                  </a:moveTo>
                  <a:lnTo>
                    <a:pt x="0" y="620"/>
                  </a:lnTo>
                  <a:lnTo>
                    <a:pt x="0" y="2801"/>
                  </a:lnTo>
                  <a:lnTo>
                    <a:pt x="1163" y="2100"/>
                  </a:lnTo>
                  <a:lnTo>
                    <a:pt x="1163" y="0"/>
                  </a:lnTo>
                  <a:close/>
                </a:path>
              </a:pathLst>
            </a:custGeom>
            <a:solidFill>
              <a:srgbClr val="FD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2"/>
            <p:cNvSpPr/>
            <p:nvPr/>
          </p:nvSpPr>
          <p:spPr>
            <a:xfrm>
              <a:off x="7696119" y="2246427"/>
              <a:ext cx="208879" cy="517801"/>
            </a:xfrm>
            <a:custGeom>
              <a:rect b="b" l="l" r="r" t="t"/>
              <a:pathLst>
                <a:path extrusionOk="0" h="2826" w="1140">
                  <a:moveTo>
                    <a:pt x="1140" y="1"/>
                  </a:moveTo>
                  <a:lnTo>
                    <a:pt x="1" y="645"/>
                  </a:lnTo>
                  <a:lnTo>
                    <a:pt x="1" y="2826"/>
                  </a:lnTo>
                  <a:lnTo>
                    <a:pt x="1140" y="2124"/>
                  </a:lnTo>
                  <a:lnTo>
                    <a:pt x="1140"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2"/>
            <p:cNvSpPr/>
            <p:nvPr/>
          </p:nvSpPr>
          <p:spPr>
            <a:xfrm>
              <a:off x="7688240" y="2232318"/>
              <a:ext cx="228118" cy="546018"/>
            </a:xfrm>
            <a:custGeom>
              <a:rect b="b" l="l" r="r" t="t"/>
              <a:pathLst>
                <a:path extrusionOk="0" h="2980" w="1245">
                  <a:moveTo>
                    <a:pt x="1144" y="160"/>
                  </a:moveTo>
                  <a:lnTo>
                    <a:pt x="1144" y="2182"/>
                  </a:lnTo>
                  <a:lnTo>
                    <a:pt x="82" y="2821"/>
                  </a:lnTo>
                  <a:lnTo>
                    <a:pt x="82" y="741"/>
                  </a:lnTo>
                  <a:lnTo>
                    <a:pt x="1144" y="160"/>
                  </a:lnTo>
                  <a:close/>
                  <a:moveTo>
                    <a:pt x="1245" y="1"/>
                  </a:moveTo>
                  <a:lnTo>
                    <a:pt x="1" y="698"/>
                  </a:lnTo>
                  <a:lnTo>
                    <a:pt x="1" y="2979"/>
                  </a:lnTo>
                  <a:lnTo>
                    <a:pt x="1245" y="2220"/>
                  </a:lnTo>
                  <a:lnTo>
                    <a:pt x="1245"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2"/>
            <p:cNvSpPr/>
            <p:nvPr/>
          </p:nvSpPr>
          <p:spPr>
            <a:xfrm>
              <a:off x="7828227" y="2004382"/>
              <a:ext cx="381296" cy="619859"/>
            </a:xfrm>
            <a:custGeom>
              <a:rect b="b" l="l" r="r" t="t"/>
              <a:pathLst>
                <a:path extrusionOk="0" h="3383" w="2081">
                  <a:moveTo>
                    <a:pt x="1213" y="0"/>
                  </a:moveTo>
                  <a:cubicBezTo>
                    <a:pt x="1209" y="0"/>
                    <a:pt x="1205" y="0"/>
                    <a:pt x="1202" y="1"/>
                  </a:cubicBezTo>
                  <a:cubicBezTo>
                    <a:pt x="1158" y="1"/>
                    <a:pt x="1019" y="44"/>
                    <a:pt x="918" y="183"/>
                  </a:cubicBezTo>
                  <a:cubicBezTo>
                    <a:pt x="740" y="423"/>
                    <a:pt x="798" y="721"/>
                    <a:pt x="860" y="1043"/>
                  </a:cubicBezTo>
                  <a:cubicBezTo>
                    <a:pt x="937" y="1404"/>
                    <a:pt x="1322" y="2182"/>
                    <a:pt x="1259" y="2364"/>
                  </a:cubicBezTo>
                  <a:cubicBezTo>
                    <a:pt x="1202" y="2523"/>
                    <a:pt x="1" y="2845"/>
                    <a:pt x="1" y="2845"/>
                  </a:cubicBezTo>
                  <a:lnTo>
                    <a:pt x="20" y="3003"/>
                  </a:lnTo>
                  <a:lnTo>
                    <a:pt x="58" y="3186"/>
                  </a:lnTo>
                  <a:lnTo>
                    <a:pt x="97" y="3383"/>
                  </a:lnTo>
                  <a:cubicBezTo>
                    <a:pt x="97" y="3383"/>
                    <a:pt x="1658" y="3205"/>
                    <a:pt x="1860" y="2782"/>
                  </a:cubicBezTo>
                  <a:cubicBezTo>
                    <a:pt x="2081" y="2364"/>
                    <a:pt x="1620" y="644"/>
                    <a:pt x="1620" y="644"/>
                  </a:cubicBezTo>
                  <a:cubicBezTo>
                    <a:pt x="1620" y="644"/>
                    <a:pt x="1465" y="0"/>
                    <a:pt x="1213" y="0"/>
                  </a:cubicBez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2"/>
            <p:cNvSpPr/>
            <p:nvPr/>
          </p:nvSpPr>
          <p:spPr>
            <a:xfrm>
              <a:off x="7644266" y="2536110"/>
              <a:ext cx="201733" cy="116533"/>
            </a:xfrm>
            <a:custGeom>
              <a:rect b="b" l="l" r="r" t="t"/>
              <a:pathLst>
                <a:path extrusionOk="0" h="636" w="1101">
                  <a:moveTo>
                    <a:pt x="1024" y="0"/>
                  </a:moveTo>
                  <a:cubicBezTo>
                    <a:pt x="1024" y="0"/>
                    <a:pt x="601" y="0"/>
                    <a:pt x="543" y="44"/>
                  </a:cubicBezTo>
                  <a:cubicBezTo>
                    <a:pt x="503" y="63"/>
                    <a:pt x="427" y="77"/>
                    <a:pt x="346" y="77"/>
                  </a:cubicBezTo>
                  <a:cubicBezTo>
                    <a:pt x="266" y="77"/>
                    <a:pt x="181" y="63"/>
                    <a:pt x="121" y="24"/>
                  </a:cubicBezTo>
                  <a:cubicBezTo>
                    <a:pt x="108" y="16"/>
                    <a:pt x="98" y="12"/>
                    <a:pt x="88" y="12"/>
                  </a:cubicBezTo>
                  <a:cubicBezTo>
                    <a:pt x="1" y="12"/>
                    <a:pt x="2" y="309"/>
                    <a:pt x="20" y="361"/>
                  </a:cubicBezTo>
                  <a:cubicBezTo>
                    <a:pt x="71" y="558"/>
                    <a:pt x="281" y="635"/>
                    <a:pt x="456" y="635"/>
                  </a:cubicBezTo>
                  <a:cubicBezTo>
                    <a:pt x="494" y="635"/>
                    <a:pt x="530" y="632"/>
                    <a:pt x="563" y="625"/>
                  </a:cubicBezTo>
                  <a:cubicBezTo>
                    <a:pt x="764" y="582"/>
                    <a:pt x="1043" y="442"/>
                    <a:pt x="1101" y="423"/>
                  </a:cubicBezTo>
                  <a:lnTo>
                    <a:pt x="1024" y="0"/>
                  </a:lnTo>
                  <a:close/>
                </a:path>
              </a:pathLst>
            </a:custGeom>
            <a:solidFill>
              <a:srgbClr val="F1A4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2"/>
            <p:cNvSpPr/>
            <p:nvPr/>
          </p:nvSpPr>
          <p:spPr>
            <a:xfrm>
              <a:off x="7699784" y="2506977"/>
              <a:ext cx="124228" cy="49288"/>
            </a:xfrm>
            <a:custGeom>
              <a:rect b="b" l="l" r="r" t="t"/>
              <a:pathLst>
                <a:path extrusionOk="0" h="269" w="678">
                  <a:moveTo>
                    <a:pt x="120" y="1"/>
                  </a:moveTo>
                  <a:cubicBezTo>
                    <a:pt x="0" y="1"/>
                    <a:pt x="39" y="83"/>
                    <a:pt x="120" y="102"/>
                  </a:cubicBezTo>
                  <a:cubicBezTo>
                    <a:pt x="178" y="121"/>
                    <a:pt x="221" y="121"/>
                    <a:pt x="240" y="203"/>
                  </a:cubicBezTo>
                  <a:cubicBezTo>
                    <a:pt x="240" y="241"/>
                    <a:pt x="260" y="241"/>
                    <a:pt x="298" y="260"/>
                  </a:cubicBezTo>
                  <a:cubicBezTo>
                    <a:pt x="319" y="267"/>
                    <a:pt x="341" y="269"/>
                    <a:pt x="364" y="269"/>
                  </a:cubicBezTo>
                  <a:cubicBezTo>
                    <a:pt x="410" y="269"/>
                    <a:pt x="458" y="260"/>
                    <a:pt x="500" y="260"/>
                  </a:cubicBezTo>
                  <a:cubicBezTo>
                    <a:pt x="519" y="241"/>
                    <a:pt x="678" y="222"/>
                    <a:pt x="658" y="183"/>
                  </a:cubicBezTo>
                  <a:lnTo>
                    <a:pt x="678" y="183"/>
                  </a:lnTo>
                  <a:cubicBezTo>
                    <a:pt x="639" y="159"/>
                    <a:pt x="581" y="121"/>
                    <a:pt x="538" y="102"/>
                  </a:cubicBezTo>
                  <a:cubicBezTo>
                    <a:pt x="500" y="83"/>
                    <a:pt x="481" y="39"/>
                    <a:pt x="437" y="20"/>
                  </a:cubicBezTo>
                  <a:cubicBezTo>
                    <a:pt x="380" y="1"/>
                    <a:pt x="317" y="1"/>
                    <a:pt x="260" y="1"/>
                  </a:cubicBezTo>
                  <a:close/>
                </a:path>
              </a:pathLst>
            </a:custGeom>
            <a:solidFill>
              <a:srgbClr val="F1A4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2"/>
            <p:cNvSpPr/>
            <p:nvPr/>
          </p:nvSpPr>
          <p:spPr>
            <a:xfrm>
              <a:off x="7732215" y="1890964"/>
              <a:ext cx="242410" cy="341536"/>
            </a:xfrm>
            <a:custGeom>
              <a:rect b="b" l="l" r="r" t="t"/>
              <a:pathLst>
                <a:path extrusionOk="0" h="1864" w="1323">
                  <a:moveTo>
                    <a:pt x="962" y="0"/>
                  </a:moveTo>
                  <a:lnTo>
                    <a:pt x="962" y="0"/>
                  </a:lnTo>
                  <a:cubicBezTo>
                    <a:pt x="962" y="0"/>
                    <a:pt x="981" y="120"/>
                    <a:pt x="981" y="183"/>
                  </a:cubicBezTo>
                  <a:cubicBezTo>
                    <a:pt x="1005" y="221"/>
                    <a:pt x="1005" y="259"/>
                    <a:pt x="962" y="360"/>
                  </a:cubicBezTo>
                  <a:cubicBezTo>
                    <a:pt x="904" y="601"/>
                    <a:pt x="784" y="879"/>
                    <a:pt x="443" y="1201"/>
                  </a:cubicBezTo>
                  <a:cubicBezTo>
                    <a:pt x="260" y="1360"/>
                    <a:pt x="140" y="1542"/>
                    <a:pt x="63" y="1701"/>
                  </a:cubicBezTo>
                  <a:cubicBezTo>
                    <a:pt x="44" y="1744"/>
                    <a:pt x="44" y="1782"/>
                    <a:pt x="20" y="1802"/>
                  </a:cubicBezTo>
                  <a:cubicBezTo>
                    <a:pt x="20" y="1821"/>
                    <a:pt x="1" y="1840"/>
                    <a:pt x="1" y="1864"/>
                  </a:cubicBezTo>
                  <a:cubicBezTo>
                    <a:pt x="20" y="1840"/>
                    <a:pt x="20" y="1821"/>
                    <a:pt x="44" y="1802"/>
                  </a:cubicBezTo>
                  <a:cubicBezTo>
                    <a:pt x="63" y="1782"/>
                    <a:pt x="83" y="1763"/>
                    <a:pt x="102" y="1720"/>
                  </a:cubicBezTo>
                  <a:cubicBezTo>
                    <a:pt x="462" y="1340"/>
                    <a:pt x="962" y="1163"/>
                    <a:pt x="962" y="1163"/>
                  </a:cubicBezTo>
                  <a:lnTo>
                    <a:pt x="923" y="903"/>
                  </a:lnTo>
                  <a:lnTo>
                    <a:pt x="1125" y="922"/>
                  </a:lnTo>
                  <a:cubicBezTo>
                    <a:pt x="1264" y="740"/>
                    <a:pt x="1322" y="581"/>
                    <a:pt x="1322" y="461"/>
                  </a:cubicBezTo>
                  <a:lnTo>
                    <a:pt x="1322" y="380"/>
                  </a:lnTo>
                  <a:cubicBezTo>
                    <a:pt x="1322" y="341"/>
                    <a:pt x="1284" y="279"/>
                    <a:pt x="1245" y="240"/>
                  </a:cubicBezTo>
                  <a:cubicBezTo>
                    <a:pt x="1202" y="202"/>
                    <a:pt x="1163" y="159"/>
                    <a:pt x="1101" y="120"/>
                  </a:cubicBezTo>
                  <a:cubicBezTo>
                    <a:pt x="1043" y="62"/>
                    <a:pt x="962" y="0"/>
                    <a:pt x="962" y="0"/>
                  </a:cubicBez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p:nvPr/>
          </p:nvSpPr>
          <p:spPr>
            <a:xfrm>
              <a:off x="7666253" y="1582775"/>
              <a:ext cx="198252" cy="370852"/>
            </a:xfrm>
            <a:custGeom>
              <a:rect b="b" l="l" r="r" t="t"/>
              <a:pathLst>
                <a:path extrusionOk="0" h="2024" w="1082">
                  <a:moveTo>
                    <a:pt x="260" y="1"/>
                  </a:moveTo>
                  <a:cubicBezTo>
                    <a:pt x="260" y="1"/>
                    <a:pt x="63" y="202"/>
                    <a:pt x="44" y="841"/>
                  </a:cubicBezTo>
                  <a:cubicBezTo>
                    <a:pt x="1" y="1461"/>
                    <a:pt x="20" y="1663"/>
                    <a:pt x="164" y="1720"/>
                  </a:cubicBezTo>
                  <a:cubicBezTo>
                    <a:pt x="191" y="1738"/>
                    <a:pt x="261" y="1752"/>
                    <a:pt x="335" y="1752"/>
                  </a:cubicBezTo>
                  <a:cubicBezTo>
                    <a:pt x="364" y="1752"/>
                    <a:pt x="395" y="1750"/>
                    <a:pt x="423" y="1744"/>
                  </a:cubicBezTo>
                  <a:cubicBezTo>
                    <a:pt x="443" y="1744"/>
                    <a:pt x="443" y="2023"/>
                    <a:pt x="462" y="2023"/>
                  </a:cubicBezTo>
                  <a:lnTo>
                    <a:pt x="481" y="1744"/>
                  </a:lnTo>
                  <a:cubicBezTo>
                    <a:pt x="803" y="1581"/>
                    <a:pt x="841" y="1221"/>
                    <a:pt x="841" y="1221"/>
                  </a:cubicBezTo>
                  <a:cubicBezTo>
                    <a:pt x="1082" y="1144"/>
                    <a:pt x="861" y="342"/>
                    <a:pt x="841" y="279"/>
                  </a:cubicBezTo>
                  <a:cubicBezTo>
                    <a:pt x="841" y="222"/>
                    <a:pt x="822" y="183"/>
                    <a:pt x="784" y="140"/>
                  </a:cubicBezTo>
                  <a:cubicBezTo>
                    <a:pt x="664" y="1"/>
                    <a:pt x="260" y="1"/>
                    <a:pt x="260" y="1"/>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7743759" y="1595784"/>
              <a:ext cx="223721" cy="395222"/>
            </a:xfrm>
            <a:custGeom>
              <a:rect b="b" l="l" r="r" t="t"/>
              <a:pathLst>
                <a:path extrusionOk="0" h="2157" w="1221">
                  <a:moveTo>
                    <a:pt x="481" y="0"/>
                  </a:moveTo>
                  <a:cubicBezTo>
                    <a:pt x="402" y="0"/>
                    <a:pt x="363" y="56"/>
                    <a:pt x="418" y="208"/>
                  </a:cubicBezTo>
                  <a:cubicBezTo>
                    <a:pt x="438" y="271"/>
                    <a:pt x="438" y="309"/>
                    <a:pt x="438" y="372"/>
                  </a:cubicBezTo>
                  <a:cubicBezTo>
                    <a:pt x="438" y="612"/>
                    <a:pt x="418" y="833"/>
                    <a:pt x="361" y="1073"/>
                  </a:cubicBezTo>
                  <a:cubicBezTo>
                    <a:pt x="341" y="1193"/>
                    <a:pt x="298" y="1313"/>
                    <a:pt x="241" y="1433"/>
                  </a:cubicBezTo>
                  <a:cubicBezTo>
                    <a:pt x="197" y="1491"/>
                    <a:pt x="159" y="1529"/>
                    <a:pt x="120" y="1592"/>
                  </a:cubicBezTo>
                  <a:cubicBezTo>
                    <a:pt x="77" y="1611"/>
                    <a:pt x="20" y="1630"/>
                    <a:pt x="0" y="1673"/>
                  </a:cubicBezTo>
                  <a:cubicBezTo>
                    <a:pt x="0" y="1693"/>
                    <a:pt x="0" y="1750"/>
                    <a:pt x="20" y="1813"/>
                  </a:cubicBezTo>
                  <a:cubicBezTo>
                    <a:pt x="20" y="1870"/>
                    <a:pt x="39" y="1933"/>
                    <a:pt x="39" y="1971"/>
                  </a:cubicBezTo>
                  <a:cubicBezTo>
                    <a:pt x="58" y="2072"/>
                    <a:pt x="159" y="2130"/>
                    <a:pt x="260" y="2154"/>
                  </a:cubicBezTo>
                  <a:cubicBezTo>
                    <a:pt x="280" y="2156"/>
                    <a:pt x="300" y="2157"/>
                    <a:pt x="320" y="2157"/>
                  </a:cubicBezTo>
                  <a:cubicBezTo>
                    <a:pt x="671" y="2157"/>
                    <a:pt x="941" y="1848"/>
                    <a:pt x="918" y="1794"/>
                  </a:cubicBezTo>
                  <a:cubicBezTo>
                    <a:pt x="899" y="1649"/>
                    <a:pt x="880" y="1472"/>
                    <a:pt x="880" y="1433"/>
                  </a:cubicBezTo>
                  <a:cubicBezTo>
                    <a:pt x="918" y="1313"/>
                    <a:pt x="880" y="1289"/>
                    <a:pt x="880" y="1289"/>
                  </a:cubicBezTo>
                  <a:cubicBezTo>
                    <a:pt x="1000" y="1212"/>
                    <a:pt x="1100" y="991"/>
                    <a:pt x="1100" y="991"/>
                  </a:cubicBezTo>
                  <a:cubicBezTo>
                    <a:pt x="1221" y="751"/>
                    <a:pt x="1139" y="569"/>
                    <a:pt x="980" y="309"/>
                  </a:cubicBezTo>
                  <a:cubicBezTo>
                    <a:pt x="915" y="193"/>
                    <a:pt x="629" y="0"/>
                    <a:pt x="481" y="0"/>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7743759" y="1887300"/>
              <a:ext cx="91614" cy="40677"/>
            </a:xfrm>
            <a:custGeom>
              <a:rect b="b" l="l" r="r" t="t"/>
              <a:pathLst>
                <a:path extrusionOk="0" h="222" w="500">
                  <a:moveTo>
                    <a:pt x="500" y="1"/>
                  </a:moveTo>
                  <a:cubicBezTo>
                    <a:pt x="500" y="1"/>
                    <a:pt x="178" y="82"/>
                    <a:pt x="0" y="82"/>
                  </a:cubicBezTo>
                  <a:cubicBezTo>
                    <a:pt x="0" y="102"/>
                    <a:pt x="0" y="159"/>
                    <a:pt x="20" y="222"/>
                  </a:cubicBezTo>
                  <a:cubicBezTo>
                    <a:pt x="317" y="179"/>
                    <a:pt x="500" y="1"/>
                    <a:pt x="500"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7637303" y="1490061"/>
              <a:ext cx="418125" cy="463566"/>
            </a:xfrm>
            <a:custGeom>
              <a:rect b="b" l="l" r="r" t="t"/>
              <a:pathLst>
                <a:path extrusionOk="0" h="2530" w="2282">
                  <a:moveTo>
                    <a:pt x="1226" y="0"/>
                  </a:moveTo>
                  <a:cubicBezTo>
                    <a:pt x="1187" y="0"/>
                    <a:pt x="1145" y="2"/>
                    <a:pt x="1100" y="7"/>
                  </a:cubicBezTo>
                  <a:cubicBezTo>
                    <a:pt x="500" y="89"/>
                    <a:pt x="259" y="348"/>
                    <a:pt x="139" y="665"/>
                  </a:cubicBezTo>
                  <a:cubicBezTo>
                    <a:pt x="0" y="1006"/>
                    <a:pt x="19" y="2371"/>
                    <a:pt x="19" y="2371"/>
                  </a:cubicBezTo>
                  <a:lnTo>
                    <a:pt x="322" y="2226"/>
                  </a:lnTo>
                  <a:cubicBezTo>
                    <a:pt x="322" y="2226"/>
                    <a:pt x="221" y="2150"/>
                    <a:pt x="202" y="1967"/>
                  </a:cubicBezTo>
                  <a:cubicBezTo>
                    <a:pt x="178" y="1808"/>
                    <a:pt x="178" y="1669"/>
                    <a:pt x="202" y="1448"/>
                  </a:cubicBezTo>
                  <a:cubicBezTo>
                    <a:pt x="221" y="1227"/>
                    <a:pt x="240" y="968"/>
                    <a:pt x="240" y="968"/>
                  </a:cubicBezTo>
                  <a:cubicBezTo>
                    <a:pt x="240" y="968"/>
                    <a:pt x="418" y="1170"/>
                    <a:pt x="961" y="1208"/>
                  </a:cubicBezTo>
                  <a:lnTo>
                    <a:pt x="961" y="2529"/>
                  </a:lnTo>
                  <a:cubicBezTo>
                    <a:pt x="961" y="2529"/>
                    <a:pt x="1499" y="2390"/>
                    <a:pt x="1902" y="2068"/>
                  </a:cubicBezTo>
                  <a:cubicBezTo>
                    <a:pt x="2282" y="1770"/>
                    <a:pt x="2143" y="968"/>
                    <a:pt x="2080" y="665"/>
                  </a:cubicBezTo>
                  <a:cubicBezTo>
                    <a:pt x="2030" y="405"/>
                    <a:pt x="1899" y="324"/>
                    <a:pt x="1786" y="324"/>
                  </a:cubicBezTo>
                  <a:cubicBezTo>
                    <a:pt x="1770" y="324"/>
                    <a:pt x="1754" y="326"/>
                    <a:pt x="1739" y="329"/>
                  </a:cubicBezTo>
                  <a:cubicBezTo>
                    <a:pt x="1739" y="329"/>
                    <a:pt x="1706" y="0"/>
                    <a:pt x="1226" y="0"/>
                  </a:cubicBez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3"/>
          <p:cNvSpPr txBox="1"/>
          <p:nvPr>
            <p:ph type="title"/>
          </p:nvPr>
        </p:nvSpPr>
        <p:spPr>
          <a:xfrm>
            <a:off x="1331900" y="347900"/>
            <a:ext cx="6492900" cy="6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400"/>
              <a:t>Additional Data-Prep: Distance to nearest MRT</a:t>
            </a:r>
            <a:endParaRPr sz="3400"/>
          </a:p>
        </p:txBody>
      </p:sp>
      <p:grpSp>
        <p:nvGrpSpPr>
          <p:cNvPr id="1053" name="Google Shape;1053;p63"/>
          <p:cNvGrpSpPr/>
          <p:nvPr/>
        </p:nvGrpSpPr>
        <p:grpSpPr>
          <a:xfrm>
            <a:off x="828550" y="2540287"/>
            <a:ext cx="317400" cy="423999"/>
            <a:chOff x="744125" y="2484362"/>
            <a:chExt cx="317400" cy="423999"/>
          </a:xfrm>
        </p:grpSpPr>
        <p:sp>
          <p:nvSpPr>
            <p:cNvPr id="1054" name="Google Shape;1054;p63"/>
            <p:cNvSpPr/>
            <p:nvPr/>
          </p:nvSpPr>
          <p:spPr>
            <a:xfrm rot="5400000">
              <a:off x="66610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rgbClr val="FF66AE"/>
                </a:gs>
                <a:gs pos="100000">
                  <a:srgbClr val="DA086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3"/>
            <p:cNvSpPr/>
            <p:nvPr/>
          </p:nvSpPr>
          <p:spPr>
            <a:xfrm rot="5400000">
              <a:off x="71555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rot="5400000">
              <a:off x="750590" y="2583057"/>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63"/>
          <p:cNvGrpSpPr/>
          <p:nvPr/>
        </p:nvGrpSpPr>
        <p:grpSpPr>
          <a:xfrm>
            <a:off x="828550" y="1596125"/>
            <a:ext cx="317400" cy="423999"/>
            <a:chOff x="744125" y="1540200"/>
            <a:chExt cx="317400" cy="423999"/>
          </a:xfrm>
        </p:grpSpPr>
        <p:sp>
          <p:nvSpPr>
            <p:cNvPr id="1058" name="Google Shape;1058;p63"/>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63"/>
          <p:cNvGrpSpPr/>
          <p:nvPr/>
        </p:nvGrpSpPr>
        <p:grpSpPr>
          <a:xfrm>
            <a:off x="804426" y="3484451"/>
            <a:ext cx="317399" cy="423948"/>
            <a:chOff x="720001" y="3428526"/>
            <a:chExt cx="317399" cy="423948"/>
          </a:xfrm>
        </p:grpSpPr>
        <p:sp>
          <p:nvSpPr>
            <p:cNvPr id="1062" name="Google Shape;1062;p63"/>
            <p:cNvSpPr/>
            <p:nvPr/>
          </p:nvSpPr>
          <p:spPr>
            <a:xfrm rot="5400000">
              <a:off x="642002" y="3506525"/>
              <a:ext cx="423948"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3"/>
            <p:cNvSpPr/>
            <p:nvPr/>
          </p:nvSpPr>
          <p:spPr>
            <a:xfrm rot="5400000">
              <a:off x="691451" y="3506525"/>
              <a:ext cx="423948"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rot="5400000">
              <a:off x="726486" y="3527195"/>
              <a:ext cx="353878"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5" name="Google Shape;1065;p63"/>
          <p:cNvPicPr preferRelativeResize="0"/>
          <p:nvPr/>
        </p:nvPicPr>
        <p:blipFill>
          <a:blip r:embed="rId3">
            <a:alphaModFix/>
          </a:blip>
          <a:stretch>
            <a:fillRect/>
          </a:stretch>
        </p:blipFill>
        <p:spPr>
          <a:xfrm>
            <a:off x="3290675" y="2078750"/>
            <a:ext cx="5370450" cy="576805"/>
          </a:xfrm>
          <a:prstGeom prst="rect">
            <a:avLst/>
          </a:prstGeom>
          <a:noFill/>
          <a:ln>
            <a:noFill/>
          </a:ln>
        </p:spPr>
      </p:pic>
      <p:pic>
        <p:nvPicPr>
          <p:cNvPr id="1066" name="Google Shape;1066;p63"/>
          <p:cNvPicPr preferRelativeResize="0"/>
          <p:nvPr/>
        </p:nvPicPr>
        <p:blipFill>
          <a:blip r:embed="rId4">
            <a:alphaModFix/>
          </a:blip>
          <a:stretch>
            <a:fillRect/>
          </a:stretch>
        </p:blipFill>
        <p:spPr>
          <a:xfrm>
            <a:off x="3479527" y="2908349"/>
            <a:ext cx="5124524" cy="415500"/>
          </a:xfrm>
          <a:prstGeom prst="rect">
            <a:avLst/>
          </a:prstGeom>
          <a:noFill/>
          <a:ln>
            <a:noFill/>
          </a:ln>
        </p:spPr>
      </p:pic>
      <p:sp>
        <p:nvSpPr>
          <p:cNvPr id="1067" name="Google Shape;1067;p63"/>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ADDITIONAL DATA </a:t>
            </a:r>
            <a:r>
              <a:rPr lang="en" sz="1500">
                <a:solidFill>
                  <a:schemeClr val="lt1"/>
                </a:solidFill>
                <a:latin typeface="Teko"/>
                <a:ea typeface="Teko"/>
                <a:cs typeface="Teko"/>
                <a:sym typeface="Teko"/>
              </a:rPr>
              <a:t>PREPARATION</a:t>
            </a:r>
            <a:endParaRPr>
              <a:latin typeface="Roboto"/>
              <a:ea typeface="Roboto"/>
              <a:cs typeface="Roboto"/>
              <a:sym typeface="Roboto"/>
            </a:endParaRPr>
          </a:p>
        </p:txBody>
      </p:sp>
      <p:sp>
        <p:nvSpPr>
          <p:cNvPr id="1068" name="Google Shape;1068;p63"/>
          <p:cNvSpPr txBox="1"/>
          <p:nvPr/>
        </p:nvSpPr>
        <p:spPr>
          <a:xfrm>
            <a:off x="1274900" y="1457475"/>
            <a:ext cx="1786500" cy="27705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HOW?</a:t>
            </a:r>
            <a:endParaRPr b="1">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Onemap API</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Geocoding</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Issues: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Huge dataset to parse, time taken</a:t>
            </a:r>
            <a:endParaRPr>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extremely long</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How we overcome:</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800k -&gt; 9k data reduce time</a:t>
            </a:r>
            <a:endParaRPr>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cxnSp>
        <p:nvCxnSpPr>
          <p:cNvPr id="1073" name="Google Shape;1073;p64"/>
          <p:cNvCxnSpPr>
            <a:stCxn id="1074" idx="3"/>
            <a:endCxn id="1075" idx="1"/>
          </p:cNvCxnSpPr>
          <p:nvPr/>
        </p:nvCxnSpPr>
        <p:spPr>
          <a:xfrm>
            <a:off x="5590066" y="2732500"/>
            <a:ext cx="1251300" cy="0"/>
          </a:xfrm>
          <a:prstGeom prst="straightConnector1">
            <a:avLst/>
          </a:prstGeom>
          <a:noFill/>
          <a:ln cap="flat" cmpd="sng" w="19050">
            <a:solidFill>
              <a:schemeClr val="accent5"/>
            </a:solidFill>
            <a:prstDash val="solid"/>
            <a:round/>
            <a:headEnd len="med" w="med" type="none"/>
            <a:tailEnd len="med" w="med" type="none"/>
          </a:ln>
        </p:spPr>
      </p:cxnSp>
      <p:sp>
        <p:nvSpPr>
          <p:cNvPr id="1076" name="Google Shape;1076;p64"/>
          <p:cNvSpPr/>
          <p:nvPr/>
        </p:nvSpPr>
        <p:spPr>
          <a:xfrm>
            <a:off x="1930900"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4"/>
          <p:cNvSpPr/>
          <p:nvPr/>
        </p:nvSpPr>
        <p:spPr>
          <a:xfrm>
            <a:off x="3567733"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5204566"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6841400" y="2621350"/>
            <a:ext cx="385500" cy="222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8" name="Google Shape;1078;p64"/>
          <p:cNvCxnSpPr>
            <a:stCxn id="1077" idx="3"/>
            <a:endCxn id="1074" idx="1"/>
          </p:cNvCxnSpPr>
          <p:nvPr/>
        </p:nvCxnSpPr>
        <p:spPr>
          <a:xfrm>
            <a:off x="3953233" y="2732500"/>
            <a:ext cx="1251300" cy="0"/>
          </a:xfrm>
          <a:prstGeom prst="straightConnector1">
            <a:avLst/>
          </a:prstGeom>
          <a:noFill/>
          <a:ln cap="flat" cmpd="sng" w="19050">
            <a:solidFill>
              <a:schemeClr val="accent5"/>
            </a:solidFill>
            <a:prstDash val="solid"/>
            <a:round/>
            <a:headEnd len="med" w="med" type="none"/>
            <a:tailEnd len="med" w="med" type="none"/>
          </a:ln>
        </p:spPr>
      </p:cxnSp>
      <p:cxnSp>
        <p:nvCxnSpPr>
          <p:cNvPr id="1079" name="Google Shape;1079;p64"/>
          <p:cNvCxnSpPr>
            <a:stCxn id="1076" idx="3"/>
            <a:endCxn id="1077" idx="1"/>
          </p:cNvCxnSpPr>
          <p:nvPr/>
        </p:nvCxnSpPr>
        <p:spPr>
          <a:xfrm>
            <a:off x="2316400" y="2732500"/>
            <a:ext cx="1251300" cy="0"/>
          </a:xfrm>
          <a:prstGeom prst="straightConnector1">
            <a:avLst/>
          </a:prstGeom>
          <a:noFill/>
          <a:ln cap="flat" cmpd="sng" w="19050">
            <a:solidFill>
              <a:schemeClr val="accent5"/>
            </a:solidFill>
            <a:prstDash val="solid"/>
            <a:round/>
            <a:headEnd len="med" w="med" type="none"/>
            <a:tailEnd len="med" w="med" type="none"/>
          </a:ln>
        </p:spPr>
      </p:cxnSp>
      <p:sp>
        <p:nvSpPr>
          <p:cNvPr id="1080" name="Google Shape;1080;p64"/>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 </a:t>
            </a:r>
            <a:endParaRPr/>
          </a:p>
        </p:txBody>
      </p:sp>
      <p:sp>
        <p:nvSpPr>
          <p:cNvPr id="1081" name="Google Shape;1081;p64"/>
          <p:cNvSpPr txBox="1"/>
          <p:nvPr/>
        </p:nvSpPr>
        <p:spPr>
          <a:xfrm>
            <a:off x="1490775"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01</a:t>
            </a:r>
            <a:endParaRPr sz="3400">
              <a:solidFill>
                <a:schemeClr val="lt1"/>
              </a:solidFill>
              <a:latin typeface="Teko"/>
              <a:ea typeface="Teko"/>
              <a:cs typeface="Teko"/>
              <a:sym typeface="Teko"/>
            </a:endParaRPr>
          </a:p>
        </p:txBody>
      </p:sp>
      <p:sp>
        <p:nvSpPr>
          <p:cNvPr id="1082" name="Google Shape;1082;p64"/>
          <p:cNvSpPr txBox="1"/>
          <p:nvPr/>
        </p:nvSpPr>
        <p:spPr>
          <a:xfrm>
            <a:off x="14386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One Hot- Encoded for town &amp; flat types</a:t>
            </a:r>
            <a:endParaRPr>
              <a:solidFill>
                <a:schemeClr val="lt1"/>
              </a:solidFill>
              <a:latin typeface="Roboto"/>
              <a:ea typeface="Roboto"/>
              <a:cs typeface="Roboto"/>
              <a:sym typeface="Roboto"/>
            </a:endParaRPr>
          </a:p>
        </p:txBody>
      </p:sp>
      <p:sp>
        <p:nvSpPr>
          <p:cNvPr id="1083" name="Google Shape;1083;p64"/>
          <p:cNvSpPr txBox="1"/>
          <p:nvPr/>
        </p:nvSpPr>
        <p:spPr>
          <a:xfrm>
            <a:off x="3127633"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02</a:t>
            </a:r>
            <a:endParaRPr sz="3400">
              <a:solidFill>
                <a:schemeClr val="lt1"/>
              </a:solidFill>
              <a:latin typeface="Teko"/>
              <a:ea typeface="Teko"/>
              <a:cs typeface="Teko"/>
              <a:sym typeface="Teko"/>
            </a:endParaRPr>
          </a:p>
        </p:txBody>
      </p:sp>
      <p:sp>
        <p:nvSpPr>
          <p:cNvPr id="1084" name="Google Shape;1084;p64"/>
          <p:cNvSpPr txBox="1"/>
          <p:nvPr/>
        </p:nvSpPr>
        <p:spPr>
          <a:xfrm>
            <a:off x="3075433"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Filled in NaN values for distance with mean values</a:t>
            </a:r>
            <a:endParaRPr>
              <a:solidFill>
                <a:schemeClr val="lt1"/>
              </a:solidFill>
              <a:latin typeface="Roboto"/>
              <a:ea typeface="Roboto"/>
              <a:cs typeface="Roboto"/>
              <a:sym typeface="Roboto"/>
            </a:endParaRPr>
          </a:p>
        </p:txBody>
      </p:sp>
      <p:sp>
        <p:nvSpPr>
          <p:cNvPr id="1085" name="Google Shape;1085;p64"/>
          <p:cNvSpPr txBox="1"/>
          <p:nvPr/>
        </p:nvSpPr>
        <p:spPr>
          <a:xfrm>
            <a:off x="6349100"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Split the dataset into Train and Test</a:t>
            </a:r>
            <a:endParaRPr>
              <a:solidFill>
                <a:schemeClr val="lt1"/>
              </a:solidFill>
              <a:latin typeface="Roboto"/>
              <a:ea typeface="Roboto"/>
              <a:cs typeface="Roboto"/>
              <a:sym typeface="Roboto"/>
            </a:endParaRPr>
          </a:p>
        </p:txBody>
      </p:sp>
      <p:sp>
        <p:nvSpPr>
          <p:cNvPr id="1086" name="Google Shape;1086;p64"/>
          <p:cNvSpPr txBox="1"/>
          <p:nvPr/>
        </p:nvSpPr>
        <p:spPr>
          <a:xfrm>
            <a:off x="6401300"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04</a:t>
            </a:r>
            <a:endParaRPr sz="3400">
              <a:solidFill>
                <a:schemeClr val="lt1"/>
              </a:solidFill>
              <a:latin typeface="Teko"/>
              <a:ea typeface="Teko"/>
              <a:cs typeface="Teko"/>
              <a:sym typeface="Teko"/>
            </a:endParaRPr>
          </a:p>
        </p:txBody>
      </p:sp>
      <p:sp>
        <p:nvSpPr>
          <p:cNvPr id="1087" name="Google Shape;1087;p64"/>
          <p:cNvSpPr txBox="1"/>
          <p:nvPr/>
        </p:nvSpPr>
        <p:spPr>
          <a:xfrm>
            <a:off x="4764466" y="1772567"/>
            <a:ext cx="12657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lt1"/>
                </a:solidFill>
                <a:latin typeface="Teko"/>
                <a:ea typeface="Teko"/>
                <a:cs typeface="Teko"/>
                <a:sym typeface="Teko"/>
              </a:rPr>
              <a:t>03</a:t>
            </a:r>
            <a:endParaRPr sz="3400">
              <a:solidFill>
                <a:schemeClr val="lt1"/>
              </a:solidFill>
              <a:latin typeface="Teko"/>
              <a:ea typeface="Teko"/>
              <a:cs typeface="Teko"/>
              <a:sym typeface="Teko"/>
            </a:endParaRPr>
          </a:p>
        </p:txBody>
      </p:sp>
      <p:sp>
        <p:nvSpPr>
          <p:cNvPr id="1088" name="Google Shape;1088;p64"/>
          <p:cNvSpPr txBox="1"/>
          <p:nvPr/>
        </p:nvSpPr>
        <p:spPr>
          <a:xfrm>
            <a:off x="4712266" y="3159100"/>
            <a:ext cx="13701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Dropped some features</a:t>
            </a:r>
            <a:endParaRPr>
              <a:solidFill>
                <a:schemeClr val="lt1"/>
              </a:solidFill>
              <a:latin typeface="Roboto"/>
              <a:ea typeface="Roboto"/>
              <a:cs typeface="Roboto"/>
              <a:sym typeface="Roboto"/>
            </a:endParaRPr>
          </a:p>
        </p:txBody>
      </p:sp>
      <p:grpSp>
        <p:nvGrpSpPr>
          <p:cNvPr id="1089" name="Google Shape;1089;p64"/>
          <p:cNvGrpSpPr/>
          <p:nvPr/>
        </p:nvGrpSpPr>
        <p:grpSpPr>
          <a:xfrm>
            <a:off x="1769438" y="2512045"/>
            <a:ext cx="708423" cy="440897"/>
            <a:chOff x="1769440" y="2512045"/>
            <a:chExt cx="708423" cy="440897"/>
          </a:xfrm>
        </p:grpSpPr>
        <p:sp>
          <p:nvSpPr>
            <p:cNvPr id="1090" name="Google Shape;1090;p64"/>
            <p:cNvSpPr/>
            <p:nvPr/>
          </p:nvSpPr>
          <p:spPr>
            <a:xfrm>
              <a:off x="1963193"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2121065"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2231011"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1769440"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4"/>
          <p:cNvGrpSpPr/>
          <p:nvPr/>
        </p:nvGrpSpPr>
        <p:grpSpPr>
          <a:xfrm>
            <a:off x="6679938" y="2512045"/>
            <a:ext cx="708423" cy="440897"/>
            <a:chOff x="5028953" y="2512045"/>
            <a:chExt cx="708423" cy="440897"/>
          </a:xfrm>
        </p:grpSpPr>
        <p:sp>
          <p:nvSpPr>
            <p:cNvPr id="1095" name="Google Shape;1095;p64"/>
            <p:cNvSpPr/>
            <p:nvPr/>
          </p:nvSpPr>
          <p:spPr>
            <a:xfrm>
              <a:off x="5222706"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5380577"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5490523"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5028953"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4"/>
          <p:cNvGrpSpPr/>
          <p:nvPr/>
        </p:nvGrpSpPr>
        <p:grpSpPr>
          <a:xfrm>
            <a:off x="5043105" y="2512045"/>
            <a:ext cx="708423" cy="440897"/>
            <a:chOff x="5003028" y="2512045"/>
            <a:chExt cx="708423" cy="440897"/>
          </a:xfrm>
        </p:grpSpPr>
        <p:sp>
          <p:nvSpPr>
            <p:cNvPr id="1100" name="Google Shape;1100;p64"/>
            <p:cNvSpPr/>
            <p:nvPr/>
          </p:nvSpPr>
          <p:spPr>
            <a:xfrm>
              <a:off x="5196781"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5354652"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5464598"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5003028"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4"/>
          <p:cNvGrpSpPr/>
          <p:nvPr/>
        </p:nvGrpSpPr>
        <p:grpSpPr>
          <a:xfrm>
            <a:off x="3406272" y="2512045"/>
            <a:ext cx="708423" cy="440897"/>
            <a:chOff x="5035265" y="2512045"/>
            <a:chExt cx="708423" cy="440897"/>
          </a:xfrm>
        </p:grpSpPr>
        <p:sp>
          <p:nvSpPr>
            <p:cNvPr id="1105" name="Google Shape;1105;p64"/>
            <p:cNvSpPr/>
            <p:nvPr/>
          </p:nvSpPr>
          <p:spPr>
            <a:xfrm>
              <a:off x="5229018" y="2512045"/>
              <a:ext cx="303706" cy="117401"/>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5386890" y="2599730"/>
              <a:ext cx="285381" cy="134609"/>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4"/>
            <p:cNvSpPr/>
            <p:nvPr/>
          </p:nvSpPr>
          <p:spPr>
            <a:xfrm>
              <a:off x="5496836" y="2715899"/>
              <a:ext cx="246853" cy="237034"/>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4"/>
            <p:cNvSpPr/>
            <p:nvPr/>
          </p:nvSpPr>
          <p:spPr>
            <a:xfrm>
              <a:off x="5035265" y="2528305"/>
              <a:ext cx="535188" cy="42463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64"/>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TABLE OF CONTENTS</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5"/>
          <p:cNvSpPr txBox="1"/>
          <p:nvPr/>
        </p:nvSpPr>
        <p:spPr>
          <a:xfrm>
            <a:off x="36175" y="4772525"/>
            <a:ext cx="333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PRE-PROCESSING</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Teko"/>
              <a:ea typeface="Teko"/>
              <a:cs typeface="Teko"/>
              <a:sym typeface="Teko"/>
            </a:endParaRPr>
          </a:p>
        </p:txBody>
      </p:sp>
      <p:sp>
        <p:nvSpPr>
          <p:cNvPr id="1115" name="Google Shape;1115;p65"/>
          <p:cNvSpPr txBox="1"/>
          <p:nvPr/>
        </p:nvSpPr>
        <p:spPr>
          <a:xfrm>
            <a:off x="563650" y="676125"/>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highlight>
                  <a:srgbClr val="E9EEF1"/>
                </a:highlight>
                <a:latin typeface="Roboto"/>
                <a:ea typeface="Roboto"/>
                <a:cs typeface="Roboto"/>
                <a:sym typeface="Roboto"/>
              </a:rPr>
              <a:t>BEFORE</a:t>
            </a:r>
            <a:endParaRPr b="1">
              <a:solidFill>
                <a:srgbClr val="FF0000"/>
              </a:solidFill>
              <a:highlight>
                <a:srgbClr val="E9EEF1"/>
              </a:highlight>
              <a:latin typeface="Roboto"/>
              <a:ea typeface="Roboto"/>
              <a:cs typeface="Roboto"/>
              <a:sym typeface="Roboto"/>
            </a:endParaRPr>
          </a:p>
        </p:txBody>
      </p:sp>
      <p:sp>
        <p:nvSpPr>
          <p:cNvPr id="1116" name="Google Shape;1116;p65"/>
          <p:cNvSpPr txBox="1"/>
          <p:nvPr/>
        </p:nvSpPr>
        <p:spPr>
          <a:xfrm>
            <a:off x="4690225" y="1133316"/>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highlight>
                  <a:srgbClr val="E9EEF1"/>
                </a:highlight>
                <a:latin typeface="Roboto"/>
                <a:ea typeface="Roboto"/>
                <a:cs typeface="Roboto"/>
                <a:sym typeface="Roboto"/>
              </a:rPr>
              <a:t>AFTER</a:t>
            </a:r>
            <a:endParaRPr b="1">
              <a:solidFill>
                <a:srgbClr val="6AA84F"/>
              </a:solidFill>
              <a:highlight>
                <a:srgbClr val="E9EEF1"/>
              </a:highlight>
              <a:latin typeface="Roboto"/>
              <a:ea typeface="Roboto"/>
              <a:cs typeface="Roboto"/>
              <a:sym typeface="Roboto"/>
            </a:endParaRPr>
          </a:p>
        </p:txBody>
      </p:sp>
      <p:pic>
        <p:nvPicPr>
          <p:cNvPr id="1117" name="Google Shape;1117;p65"/>
          <p:cNvPicPr preferRelativeResize="0"/>
          <p:nvPr/>
        </p:nvPicPr>
        <p:blipFill>
          <a:blip r:embed="rId3">
            <a:alphaModFix/>
          </a:blip>
          <a:stretch>
            <a:fillRect/>
          </a:stretch>
        </p:blipFill>
        <p:spPr>
          <a:xfrm>
            <a:off x="336475" y="1076324"/>
            <a:ext cx="3520150" cy="3265175"/>
          </a:xfrm>
          <a:prstGeom prst="rect">
            <a:avLst/>
          </a:prstGeom>
          <a:noFill/>
          <a:ln>
            <a:noFill/>
          </a:ln>
        </p:spPr>
      </p:pic>
      <p:pic>
        <p:nvPicPr>
          <p:cNvPr id="1118" name="Google Shape;1118;p65"/>
          <p:cNvPicPr preferRelativeResize="0"/>
          <p:nvPr/>
        </p:nvPicPr>
        <p:blipFill>
          <a:blip r:embed="rId4">
            <a:alphaModFix/>
          </a:blip>
          <a:stretch>
            <a:fillRect/>
          </a:stretch>
        </p:blipFill>
        <p:spPr>
          <a:xfrm>
            <a:off x="4725475" y="1551616"/>
            <a:ext cx="4067175" cy="2314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66"/>
          <p:cNvSpPr txBox="1"/>
          <p:nvPr>
            <p:ph type="title"/>
          </p:nvPr>
        </p:nvSpPr>
        <p:spPr>
          <a:xfrm>
            <a:off x="720000" y="540000"/>
            <a:ext cx="2028300" cy="47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Splitting</a:t>
            </a:r>
            <a:endParaRPr/>
          </a:p>
        </p:txBody>
      </p:sp>
      <p:sp>
        <p:nvSpPr>
          <p:cNvPr id="1124" name="Google Shape;1124;p66"/>
          <p:cNvSpPr txBox="1"/>
          <p:nvPr>
            <p:ph idx="1" type="subTitle"/>
          </p:nvPr>
        </p:nvSpPr>
        <p:spPr>
          <a:xfrm>
            <a:off x="628999" y="1569675"/>
            <a:ext cx="3852000" cy="3033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Split DataSet into a ratio of 0.75 : 0.25 as Training: Test</a:t>
            </a:r>
            <a:endParaRPr/>
          </a:p>
          <a:p>
            <a:pPr indent="-317500" lvl="0" marL="457200" rtl="0" algn="l">
              <a:spcBef>
                <a:spcPts val="0"/>
              </a:spcBef>
              <a:spcAft>
                <a:spcPts val="0"/>
              </a:spcAft>
              <a:buSzPts val="1400"/>
              <a:buChar char="●"/>
            </a:pPr>
            <a:r>
              <a:rPr lang="en"/>
              <a:t>Applied Standard Scaling to scale both X_train and X_test</a:t>
            </a:r>
            <a:endParaRPr/>
          </a:p>
          <a:p>
            <a:pPr indent="0" lvl="0" marL="0" rtl="0" algn="l">
              <a:spcBef>
                <a:spcPts val="0"/>
              </a:spcBef>
              <a:spcAft>
                <a:spcPts val="0"/>
              </a:spcAft>
              <a:buNone/>
            </a:pPr>
            <a:r>
              <a:t/>
            </a:r>
            <a:endParaRPr/>
          </a:p>
        </p:txBody>
      </p:sp>
      <p:pic>
        <p:nvPicPr>
          <p:cNvPr id="1125" name="Google Shape;1125;p66"/>
          <p:cNvPicPr preferRelativeResize="0"/>
          <p:nvPr/>
        </p:nvPicPr>
        <p:blipFill>
          <a:blip r:embed="rId3">
            <a:alphaModFix/>
          </a:blip>
          <a:stretch>
            <a:fillRect/>
          </a:stretch>
        </p:blipFill>
        <p:spPr>
          <a:xfrm>
            <a:off x="4571988" y="1718775"/>
            <a:ext cx="4180725" cy="385575"/>
          </a:xfrm>
          <a:prstGeom prst="rect">
            <a:avLst/>
          </a:prstGeom>
          <a:noFill/>
          <a:ln>
            <a:noFill/>
          </a:ln>
        </p:spPr>
      </p:pic>
      <p:pic>
        <p:nvPicPr>
          <p:cNvPr id="1126" name="Google Shape;1126;p66"/>
          <p:cNvPicPr preferRelativeResize="0"/>
          <p:nvPr/>
        </p:nvPicPr>
        <p:blipFill>
          <a:blip r:embed="rId4">
            <a:alphaModFix/>
          </a:blip>
          <a:stretch>
            <a:fillRect/>
          </a:stretch>
        </p:blipFill>
        <p:spPr>
          <a:xfrm>
            <a:off x="4483261" y="2805525"/>
            <a:ext cx="4358201" cy="682722"/>
          </a:xfrm>
          <a:prstGeom prst="rect">
            <a:avLst/>
          </a:prstGeom>
          <a:noFill/>
          <a:ln>
            <a:noFill/>
          </a:ln>
        </p:spPr>
      </p:pic>
      <p:sp>
        <p:nvSpPr>
          <p:cNvPr id="1127" name="Google Shape;1127;p66"/>
          <p:cNvSpPr txBox="1"/>
          <p:nvPr/>
        </p:nvSpPr>
        <p:spPr>
          <a:xfrm>
            <a:off x="36175" y="4772525"/>
            <a:ext cx="333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PRE-PROCESSING: Splitting of Data</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Teko"/>
              <a:ea typeface="Teko"/>
              <a:cs typeface="Teko"/>
              <a:sym typeface="Tek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7"/>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MACHINE LEARNING MODELS USED </a:t>
            </a:r>
            <a:endParaRPr sz="3000"/>
          </a:p>
        </p:txBody>
      </p:sp>
      <p:sp>
        <p:nvSpPr>
          <p:cNvPr id="1133" name="Google Shape;1133;p67"/>
          <p:cNvSpPr txBox="1"/>
          <p:nvPr>
            <p:ph idx="1" type="subTitle"/>
          </p:nvPr>
        </p:nvSpPr>
        <p:spPr>
          <a:xfrm>
            <a:off x="971125" y="3772264"/>
            <a:ext cx="1859700" cy="698700"/>
          </a:xfrm>
          <a:prstGeom prst="rect">
            <a:avLst/>
          </a:prstGeom>
        </p:spPr>
        <p:txBody>
          <a:bodyPr anchorCtr="0" anchor="t" bIns="91425" lIns="91425" spcFirstLastPara="1" rIns="91425" wrap="square" tIns="91425">
            <a:noAutofit/>
          </a:bodyPr>
          <a:lstStyle/>
          <a:p>
            <a:pPr indent="0" lvl="0" marL="0" marR="0" rtl="0" algn="ctr">
              <a:spcBef>
                <a:spcPts val="0"/>
              </a:spcBef>
              <a:spcAft>
                <a:spcPts val="0"/>
              </a:spcAft>
              <a:buNone/>
            </a:pPr>
            <a:r>
              <a:rPr lang="en"/>
              <a:t>Regression</a:t>
            </a:r>
            <a:endParaRPr/>
          </a:p>
          <a:p>
            <a:pPr indent="0" lvl="0" marL="0" rtl="0" algn="ctr">
              <a:spcBef>
                <a:spcPts val="0"/>
              </a:spcBef>
              <a:spcAft>
                <a:spcPts val="0"/>
              </a:spcAft>
              <a:buNone/>
            </a:pPr>
            <a:r>
              <a:t/>
            </a:r>
            <a:endParaRPr/>
          </a:p>
        </p:txBody>
      </p:sp>
      <p:sp>
        <p:nvSpPr>
          <p:cNvPr id="1134" name="Google Shape;1134;p67"/>
          <p:cNvSpPr txBox="1"/>
          <p:nvPr>
            <p:ph idx="2" type="title"/>
          </p:nvPr>
        </p:nvSpPr>
        <p:spPr>
          <a:xfrm>
            <a:off x="1002275" y="303575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 Neighbours Regression</a:t>
            </a:r>
            <a:endParaRPr/>
          </a:p>
        </p:txBody>
      </p:sp>
      <p:sp>
        <p:nvSpPr>
          <p:cNvPr id="1135" name="Google Shape;1135;p67"/>
          <p:cNvSpPr txBox="1"/>
          <p:nvPr>
            <p:ph idx="3" type="subTitle"/>
          </p:nvPr>
        </p:nvSpPr>
        <p:spPr>
          <a:xfrm>
            <a:off x="6192050" y="3416875"/>
            <a:ext cx="2094000" cy="6987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Clr>
                <a:schemeClr val="dk1"/>
              </a:buClr>
              <a:buSzPts val="1100"/>
              <a:buFont typeface="Arial"/>
              <a:buNone/>
            </a:pPr>
            <a:r>
              <a:rPr lang="en"/>
              <a:t>Regression/Classification</a:t>
            </a:r>
            <a:endParaRPr/>
          </a:p>
        </p:txBody>
      </p:sp>
      <p:sp>
        <p:nvSpPr>
          <p:cNvPr id="1136" name="Google Shape;1136;p67"/>
          <p:cNvSpPr txBox="1"/>
          <p:nvPr>
            <p:ph idx="4" type="title"/>
          </p:nvPr>
        </p:nvSpPr>
        <p:spPr>
          <a:xfrm>
            <a:off x="6314179" y="303575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 Boost</a:t>
            </a:r>
            <a:endParaRPr/>
          </a:p>
        </p:txBody>
      </p:sp>
      <p:sp>
        <p:nvSpPr>
          <p:cNvPr id="1137" name="Google Shape;1137;p67"/>
          <p:cNvSpPr txBox="1"/>
          <p:nvPr>
            <p:ph idx="5" type="subTitle"/>
          </p:nvPr>
        </p:nvSpPr>
        <p:spPr>
          <a:xfrm>
            <a:off x="3549562" y="3416875"/>
            <a:ext cx="2046900" cy="698700"/>
          </a:xfrm>
          <a:prstGeom prst="rect">
            <a:avLst/>
          </a:prstGeom>
        </p:spPr>
        <p:txBody>
          <a:bodyPr anchorCtr="0" anchor="t" bIns="91425" lIns="91425" spcFirstLastPara="1" rIns="91425" wrap="square" tIns="91425">
            <a:noAutofit/>
          </a:bodyPr>
          <a:lstStyle/>
          <a:p>
            <a:pPr indent="-89999" lvl="0" marL="0" rtl="0" algn="ctr">
              <a:spcBef>
                <a:spcPts val="0"/>
              </a:spcBef>
              <a:spcAft>
                <a:spcPts val="0"/>
              </a:spcAft>
              <a:buNone/>
            </a:pPr>
            <a:r>
              <a:rPr lang="en"/>
              <a:t>Regression/Classification</a:t>
            </a:r>
            <a:endParaRPr/>
          </a:p>
        </p:txBody>
      </p:sp>
      <p:sp>
        <p:nvSpPr>
          <p:cNvPr id="1138" name="Google Shape;1138;p67"/>
          <p:cNvSpPr txBox="1"/>
          <p:nvPr>
            <p:ph idx="6" type="title"/>
          </p:nvPr>
        </p:nvSpPr>
        <p:spPr>
          <a:xfrm>
            <a:off x="3642638" y="3035757"/>
            <a:ext cx="18597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1139" name="Google Shape;1139;p67"/>
          <p:cNvSpPr/>
          <p:nvPr/>
        </p:nvSpPr>
        <p:spPr>
          <a:xfrm>
            <a:off x="1425575" y="1916332"/>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1140" name="Google Shape;1140;p67"/>
          <p:cNvSpPr/>
          <p:nvPr/>
        </p:nvSpPr>
        <p:spPr>
          <a:xfrm rot="5400000">
            <a:off x="1374875" y="1865650"/>
            <a:ext cx="1114500" cy="1114500"/>
          </a:xfrm>
          <a:prstGeom prst="blockArc">
            <a:avLst>
              <a:gd fmla="val 10800000" name="adj1"/>
              <a:gd fmla="val 21360299" name="adj2"/>
              <a:gd fmla="val 17350" name="adj3"/>
            </a:avLst>
          </a:prstGeom>
          <a:gradFill>
            <a:gsLst>
              <a:gs pos="0">
                <a:srgbClr val="B0A1FB"/>
              </a:gs>
              <a:gs pos="50000">
                <a:srgbClr val="4CEEFD"/>
              </a:gs>
              <a:gs pos="100000">
                <a:srgbClr val="4CEEFD"/>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latin typeface="Lora"/>
              <a:ea typeface="Lora"/>
              <a:cs typeface="Lora"/>
              <a:sym typeface="Lora"/>
            </a:endParaRPr>
          </a:p>
        </p:txBody>
      </p:sp>
      <p:sp>
        <p:nvSpPr>
          <p:cNvPr id="1141" name="Google Shape;1141;p67"/>
          <p:cNvSpPr txBox="1"/>
          <p:nvPr/>
        </p:nvSpPr>
        <p:spPr>
          <a:xfrm>
            <a:off x="1507775" y="2157400"/>
            <a:ext cx="8487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Teko"/>
                <a:ea typeface="Teko"/>
                <a:cs typeface="Teko"/>
                <a:sym typeface="Teko"/>
              </a:rPr>
              <a:t>1</a:t>
            </a:r>
            <a:endParaRPr sz="3000">
              <a:solidFill>
                <a:schemeClr val="lt1"/>
              </a:solidFill>
              <a:latin typeface="Teko"/>
              <a:ea typeface="Teko"/>
              <a:cs typeface="Teko"/>
              <a:sym typeface="Teko"/>
            </a:endParaRPr>
          </a:p>
        </p:txBody>
      </p:sp>
      <p:sp>
        <p:nvSpPr>
          <p:cNvPr id="1142" name="Google Shape;1142;p67"/>
          <p:cNvSpPr/>
          <p:nvPr/>
        </p:nvSpPr>
        <p:spPr>
          <a:xfrm>
            <a:off x="6737479" y="1865657"/>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rot="5400000">
            <a:off x="6686779" y="1814975"/>
            <a:ext cx="1114500" cy="1114500"/>
          </a:xfrm>
          <a:prstGeom prst="blockArc">
            <a:avLst>
              <a:gd fmla="val 10800000" name="adj1"/>
              <a:gd fmla="val 1516589" name="adj2"/>
              <a:gd fmla="val 16230" name="adj3"/>
            </a:avLst>
          </a:prstGeom>
          <a:gradFill>
            <a:gsLst>
              <a:gs pos="0">
                <a:srgbClr val="B0A1FB"/>
              </a:gs>
              <a:gs pos="50000">
                <a:srgbClr val="AD95E6"/>
              </a:gs>
              <a:gs pos="100000">
                <a:srgbClr val="1501A9"/>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7"/>
          <p:cNvSpPr txBox="1"/>
          <p:nvPr/>
        </p:nvSpPr>
        <p:spPr>
          <a:xfrm>
            <a:off x="6819700" y="2157425"/>
            <a:ext cx="8487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Teko"/>
                <a:ea typeface="Teko"/>
                <a:cs typeface="Teko"/>
                <a:sym typeface="Teko"/>
              </a:rPr>
              <a:t>3</a:t>
            </a:r>
            <a:endParaRPr sz="3000">
              <a:solidFill>
                <a:schemeClr val="lt1"/>
              </a:solidFill>
              <a:latin typeface="Teko"/>
              <a:ea typeface="Teko"/>
              <a:cs typeface="Teko"/>
              <a:sym typeface="Teko"/>
            </a:endParaRPr>
          </a:p>
        </p:txBody>
      </p:sp>
      <p:sp>
        <p:nvSpPr>
          <p:cNvPr id="1145" name="Google Shape;1145;p67"/>
          <p:cNvSpPr/>
          <p:nvPr/>
        </p:nvSpPr>
        <p:spPr>
          <a:xfrm>
            <a:off x="4065938" y="1865657"/>
            <a:ext cx="1013100" cy="1013100"/>
          </a:xfrm>
          <a:prstGeom prst="donut">
            <a:avLst>
              <a:gd fmla="val 768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rot="5400000">
            <a:off x="4015238" y="1814975"/>
            <a:ext cx="1114500" cy="1114500"/>
          </a:xfrm>
          <a:prstGeom prst="blockArc">
            <a:avLst>
              <a:gd fmla="val 10800000" name="adj1"/>
              <a:gd fmla="val 16401213" name="adj2"/>
              <a:gd fmla="val 17251" name="adj3"/>
            </a:avLst>
          </a:prstGeom>
          <a:gradFill>
            <a:gsLst>
              <a:gs pos="0">
                <a:schemeClr val="accent5"/>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txBox="1"/>
          <p:nvPr/>
        </p:nvSpPr>
        <p:spPr>
          <a:xfrm>
            <a:off x="4148138" y="2157425"/>
            <a:ext cx="8487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Teko"/>
                <a:ea typeface="Teko"/>
                <a:cs typeface="Teko"/>
                <a:sym typeface="Teko"/>
              </a:rPr>
              <a:t>2</a:t>
            </a:r>
            <a:endParaRPr sz="3000">
              <a:solidFill>
                <a:schemeClr val="lt1"/>
              </a:solidFill>
              <a:latin typeface="Teko"/>
              <a:ea typeface="Teko"/>
              <a:cs typeface="Teko"/>
              <a:sym typeface="Teko"/>
            </a:endParaRPr>
          </a:p>
        </p:txBody>
      </p:sp>
      <p:sp>
        <p:nvSpPr>
          <p:cNvPr id="1148" name="Google Shape;1148;p67"/>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ML MODELS USED</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68"/>
          <p:cNvGrpSpPr/>
          <p:nvPr/>
        </p:nvGrpSpPr>
        <p:grpSpPr>
          <a:xfrm>
            <a:off x="511150" y="2523037"/>
            <a:ext cx="317400" cy="423999"/>
            <a:chOff x="744125" y="2484362"/>
            <a:chExt cx="317400" cy="423999"/>
          </a:xfrm>
        </p:grpSpPr>
        <p:sp>
          <p:nvSpPr>
            <p:cNvPr id="1154" name="Google Shape;1154;p68"/>
            <p:cNvSpPr/>
            <p:nvPr/>
          </p:nvSpPr>
          <p:spPr>
            <a:xfrm rot="5400000">
              <a:off x="66610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rgbClr val="FF66AE"/>
                </a:gs>
                <a:gs pos="100000">
                  <a:srgbClr val="DA086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8"/>
            <p:cNvSpPr/>
            <p:nvPr/>
          </p:nvSpPr>
          <p:spPr>
            <a:xfrm rot="5400000">
              <a:off x="71555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8"/>
            <p:cNvSpPr/>
            <p:nvPr/>
          </p:nvSpPr>
          <p:spPr>
            <a:xfrm rot="5400000">
              <a:off x="750590" y="2583057"/>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8"/>
          <p:cNvGrpSpPr/>
          <p:nvPr/>
        </p:nvGrpSpPr>
        <p:grpSpPr>
          <a:xfrm>
            <a:off x="511150" y="1596125"/>
            <a:ext cx="317400" cy="423999"/>
            <a:chOff x="744125" y="1540200"/>
            <a:chExt cx="317400" cy="423999"/>
          </a:xfrm>
        </p:grpSpPr>
        <p:sp>
          <p:nvSpPr>
            <p:cNvPr id="1158" name="Google Shape;1158;p68"/>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8"/>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8"/>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8"/>
          <p:cNvSpPr txBox="1"/>
          <p:nvPr/>
        </p:nvSpPr>
        <p:spPr>
          <a:xfrm>
            <a:off x="36175" y="4772525"/>
            <a:ext cx="33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62" name="Google Shape;1162;p68"/>
          <p:cNvSpPr txBox="1"/>
          <p:nvPr/>
        </p:nvSpPr>
        <p:spPr>
          <a:xfrm>
            <a:off x="900625" y="1474725"/>
            <a:ext cx="2788500" cy="2986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HOW?</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Sklearn library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Imported KNeighborsRegressor</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RESULT:</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RMSE: 88780.593</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R-squared: 0.69305</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lt1"/>
                </a:solidFill>
                <a:latin typeface="Roboto"/>
                <a:ea typeface="Roboto"/>
                <a:cs typeface="Roboto"/>
                <a:sym typeface="Roboto"/>
              </a:rPr>
              <a:t>TIMING:</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13.6 seconds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pic>
        <p:nvPicPr>
          <p:cNvPr id="1163" name="Google Shape;1163;p68"/>
          <p:cNvPicPr preferRelativeResize="0"/>
          <p:nvPr/>
        </p:nvPicPr>
        <p:blipFill>
          <a:blip r:embed="rId3">
            <a:alphaModFix/>
          </a:blip>
          <a:stretch>
            <a:fillRect/>
          </a:stretch>
        </p:blipFill>
        <p:spPr>
          <a:xfrm>
            <a:off x="4442975" y="1076325"/>
            <a:ext cx="3755250" cy="2015150"/>
          </a:xfrm>
          <a:prstGeom prst="rect">
            <a:avLst/>
          </a:prstGeom>
          <a:noFill/>
          <a:ln>
            <a:noFill/>
          </a:ln>
        </p:spPr>
      </p:pic>
      <p:pic>
        <p:nvPicPr>
          <p:cNvPr id="1164" name="Google Shape;1164;p68"/>
          <p:cNvPicPr preferRelativeResize="0"/>
          <p:nvPr/>
        </p:nvPicPr>
        <p:blipFill>
          <a:blip r:embed="rId4">
            <a:alphaModFix/>
          </a:blip>
          <a:stretch>
            <a:fillRect/>
          </a:stretch>
        </p:blipFill>
        <p:spPr>
          <a:xfrm>
            <a:off x="4459600" y="3397550"/>
            <a:ext cx="3722000" cy="1248175"/>
          </a:xfrm>
          <a:prstGeom prst="rect">
            <a:avLst/>
          </a:prstGeom>
          <a:noFill/>
          <a:ln>
            <a:noFill/>
          </a:ln>
        </p:spPr>
      </p:pic>
      <p:sp>
        <p:nvSpPr>
          <p:cNvPr id="1165" name="Google Shape;1165;p68"/>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KNeighbors Regressor</a:t>
            </a:r>
            <a:endParaRPr>
              <a:latin typeface="Roboto"/>
              <a:ea typeface="Roboto"/>
              <a:cs typeface="Roboto"/>
              <a:sym typeface="Roboto"/>
            </a:endParaRPr>
          </a:p>
        </p:txBody>
      </p:sp>
      <p:sp>
        <p:nvSpPr>
          <p:cNvPr id="1166" name="Google Shape;1166;p68"/>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KNEIGHBORS REGRESSOR</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grpSp>
        <p:nvGrpSpPr>
          <p:cNvPr id="1171" name="Google Shape;1171;p69"/>
          <p:cNvGrpSpPr/>
          <p:nvPr/>
        </p:nvGrpSpPr>
        <p:grpSpPr>
          <a:xfrm>
            <a:off x="511150" y="2523037"/>
            <a:ext cx="317400" cy="423999"/>
            <a:chOff x="744125" y="2484362"/>
            <a:chExt cx="317400" cy="423999"/>
          </a:xfrm>
        </p:grpSpPr>
        <p:sp>
          <p:nvSpPr>
            <p:cNvPr id="1172" name="Google Shape;1172;p69"/>
            <p:cNvSpPr/>
            <p:nvPr/>
          </p:nvSpPr>
          <p:spPr>
            <a:xfrm rot="5400000">
              <a:off x="66610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rgbClr val="FF66AE"/>
                </a:gs>
                <a:gs pos="100000">
                  <a:srgbClr val="DA086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9"/>
            <p:cNvSpPr/>
            <p:nvPr/>
          </p:nvSpPr>
          <p:spPr>
            <a:xfrm rot="5400000">
              <a:off x="71555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9"/>
            <p:cNvSpPr/>
            <p:nvPr/>
          </p:nvSpPr>
          <p:spPr>
            <a:xfrm rot="5400000">
              <a:off x="750590" y="2583057"/>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9"/>
          <p:cNvGrpSpPr/>
          <p:nvPr/>
        </p:nvGrpSpPr>
        <p:grpSpPr>
          <a:xfrm>
            <a:off x="511150" y="1596125"/>
            <a:ext cx="317400" cy="423999"/>
            <a:chOff x="744125" y="1540200"/>
            <a:chExt cx="317400" cy="423999"/>
          </a:xfrm>
        </p:grpSpPr>
        <p:sp>
          <p:nvSpPr>
            <p:cNvPr id="1176" name="Google Shape;1176;p69"/>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9"/>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9"/>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69"/>
          <p:cNvSpPr txBox="1"/>
          <p:nvPr/>
        </p:nvSpPr>
        <p:spPr>
          <a:xfrm>
            <a:off x="36175" y="4772525"/>
            <a:ext cx="33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80" name="Google Shape;1180;p69"/>
          <p:cNvSpPr txBox="1"/>
          <p:nvPr/>
        </p:nvSpPr>
        <p:spPr>
          <a:xfrm>
            <a:off x="844925" y="1428600"/>
            <a:ext cx="2788500" cy="29862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HOW?</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Sklearn library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Imported </a:t>
            </a:r>
            <a:r>
              <a:rPr lang="en">
                <a:solidFill>
                  <a:schemeClr val="lt1"/>
                </a:solidFill>
                <a:latin typeface="Roboto"/>
                <a:ea typeface="Roboto"/>
                <a:cs typeface="Roboto"/>
                <a:sym typeface="Roboto"/>
              </a:rPr>
              <a:t>RandomForestRegressor</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RESULT:</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RMSE: 86826.79</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R-squared: 0.70672</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TIMING:</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3 min 10 secs</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pic>
        <p:nvPicPr>
          <p:cNvPr id="1181" name="Google Shape;1181;p69"/>
          <p:cNvPicPr preferRelativeResize="0"/>
          <p:nvPr/>
        </p:nvPicPr>
        <p:blipFill>
          <a:blip r:embed="rId3">
            <a:alphaModFix/>
          </a:blip>
          <a:stretch>
            <a:fillRect/>
          </a:stretch>
        </p:blipFill>
        <p:spPr>
          <a:xfrm>
            <a:off x="4675650" y="3359125"/>
            <a:ext cx="3534875" cy="1226375"/>
          </a:xfrm>
          <a:prstGeom prst="rect">
            <a:avLst/>
          </a:prstGeom>
          <a:noFill/>
          <a:ln>
            <a:noFill/>
          </a:ln>
        </p:spPr>
      </p:pic>
      <p:pic>
        <p:nvPicPr>
          <p:cNvPr id="1182" name="Google Shape;1182;p69"/>
          <p:cNvPicPr preferRelativeResize="0"/>
          <p:nvPr/>
        </p:nvPicPr>
        <p:blipFill>
          <a:blip r:embed="rId4">
            <a:alphaModFix/>
          </a:blip>
          <a:stretch>
            <a:fillRect/>
          </a:stretch>
        </p:blipFill>
        <p:spPr>
          <a:xfrm>
            <a:off x="4417075" y="1076325"/>
            <a:ext cx="3793445" cy="2090525"/>
          </a:xfrm>
          <a:prstGeom prst="rect">
            <a:avLst/>
          </a:prstGeom>
          <a:noFill/>
          <a:ln>
            <a:noFill/>
          </a:ln>
        </p:spPr>
      </p:pic>
      <p:grpSp>
        <p:nvGrpSpPr>
          <p:cNvPr id="1183" name="Google Shape;1183;p69"/>
          <p:cNvGrpSpPr/>
          <p:nvPr/>
        </p:nvGrpSpPr>
        <p:grpSpPr>
          <a:xfrm>
            <a:off x="511150" y="3647775"/>
            <a:ext cx="317400" cy="423999"/>
            <a:chOff x="744125" y="1540200"/>
            <a:chExt cx="317400" cy="423999"/>
          </a:xfrm>
        </p:grpSpPr>
        <p:sp>
          <p:nvSpPr>
            <p:cNvPr id="1184" name="Google Shape;1184;p69"/>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9"/>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Random Forest</a:t>
            </a:r>
            <a:endParaRPr>
              <a:latin typeface="Roboto"/>
              <a:ea typeface="Roboto"/>
              <a:cs typeface="Roboto"/>
              <a:sym typeface="Roboto"/>
            </a:endParaRPr>
          </a:p>
        </p:txBody>
      </p:sp>
      <p:sp>
        <p:nvSpPr>
          <p:cNvPr id="1188" name="Google Shape;1188;p69"/>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grpSp>
        <p:nvGrpSpPr>
          <p:cNvPr id="1193" name="Google Shape;1193;p70"/>
          <p:cNvGrpSpPr/>
          <p:nvPr/>
        </p:nvGrpSpPr>
        <p:grpSpPr>
          <a:xfrm>
            <a:off x="511150" y="2218237"/>
            <a:ext cx="317400" cy="423999"/>
            <a:chOff x="744125" y="2484362"/>
            <a:chExt cx="317400" cy="423999"/>
          </a:xfrm>
        </p:grpSpPr>
        <p:sp>
          <p:nvSpPr>
            <p:cNvPr id="1194" name="Google Shape;1194;p70"/>
            <p:cNvSpPr/>
            <p:nvPr/>
          </p:nvSpPr>
          <p:spPr>
            <a:xfrm rot="5400000">
              <a:off x="66610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rgbClr val="FF66AE"/>
                </a:gs>
                <a:gs pos="100000">
                  <a:srgbClr val="DA086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0"/>
            <p:cNvSpPr/>
            <p:nvPr/>
          </p:nvSpPr>
          <p:spPr>
            <a:xfrm rot="5400000">
              <a:off x="715551" y="2562387"/>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0"/>
            <p:cNvSpPr/>
            <p:nvPr/>
          </p:nvSpPr>
          <p:spPr>
            <a:xfrm rot="5400000">
              <a:off x="750590" y="2583057"/>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0"/>
          <p:cNvGrpSpPr/>
          <p:nvPr/>
        </p:nvGrpSpPr>
        <p:grpSpPr>
          <a:xfrm>
            <a:off x="511150" y="1291325"/>
            <a:ext cx="317400" cy="423999"/>
            <a:chOff x="744125" y="1540200"/>
            <a:chExt cx="317400" cy="423999"/>
          </a:xfrm>
        </p:grpSpPr>
        <p:sp>
          <p:nvSpPr>
            <p:cNvPr id="1198" name="Google Shape;1198;p70"/>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0"/>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0"/>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70"/>
          <p:cNvSpPr txBox="1"/>
          <p:nvPr/>
        </p:nvSpPr>
        <p:spPr>
          <a:xfrm>
            <a:off x="36175" y="4467725"/>
            <a:ext cx="33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02" name="Google Shape;1202;p70"/>
          <p:cNvSpPr txBox="1"/>
          <p:nvPr/>
        </p:nvSpPr>
        <p:spPr>
          <a:xfrm>
            <a:off x="880125" y="1178113"/>
            <a:ext cx="2788500" cy="3417000"/>
          </a:xfrm>
          <a:prstGeom prst="rect">
            <a:avLst/>
          </a:prstGeom>
          <a:solidFill>
            <a:srgbClr val="797FA2">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HOW?</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Sklearn library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Imported RandomForestRegressor</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RESULT:</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RMSE: 81064.49</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R-squared: 0.74440</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
                <a:solidFill>
                  <a:schemeClr val="lt1"/>
                </a:solidFill>
                <a:latin typeface="Roboto"/>
                <a:ea typeface="Roboto"/>
                <a:cs typeface="Roboto"/>
                <a:sym typeface="Roboto"/>
              </a:rPr>
              <a:t>TIMING:</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21.8s</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Had to convert training data type to Dmatrix</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pic>
        <p:nvPicPr>
          <p:cNvPr id="1203" name="Google Shape;1203;p70"/>
          <p:cNvPicPr preferRelativeResize="0"/>
          <p:nvPr/>
        </p:nvPicPr>
        <p:blipFill>
          <a:blip r:embed="rId3">
            <a:alphaModFix/>
          </a:blip>
          <a:stretch>
            <a:fillRect/>
          </a:stretch>
        </p:blipFill>
        <p:spPr>
          <a:xfrm>
            <a:off x="3841525" y="1116200"/>
            <a:ext cx="4117925" cy="2269325"/>
          </a:xfrm>
          <a:prstGeom prst="rect">
            <a:avLst/>
          </a:prstGeom>
          <a:noFill/>
          <a:ln>
            <a:noFill/>
          </a:ln>
        </p:spPr>
      </p:pic>
      <p:pic>
        <p:nvPicPr>
          <p:cNvPr id="1204" name="Google Shape;1204;p70"/>
          <p:cNvPicPr preferRelativeResize="0"/>
          <p:nvPr/>
        </p:nvPicPr>
        <p:blipFill>
          <a:blip r:embed="rId4">
            <a:alphaModFix/>
          </a:blip>
          <a:stretch>
            <a:fillRect/>
          </a:stretch>
        </p:blipFill>
        <p:spPr>
          <a:xfrm>
            <a:off x="4107925" y="3537925"/>
            <a:ext cx="3585124" cy="1211875"/>
          </a:xfrm>
          <a:prstGeom prst="rect">
            <a:avLst/>
          </a:prstGeom>
          <a:noFill/>
          <a:ln>
            <a:noFill/>
          </a:ln>
        </p:spPr>
      </p:pic>
      <p:sp>
        <p:nvSpPr>
          <p:cNvPr id="1205" name="Google Shape;1205;p70"/>
          <p:cNvSpPr txBox="1"/>
          <p:nvPr>
            <p:ph type="title"/>
          </p:nvPr>
        </p:nvSpPr>
        <p:spPr>
          <a:xfrm>
            <a:off x="1955650" y="540000"/>
            <a:ext cx="52326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XGBOOST</a:t>
            </a:r>
            <a:endParaRPr/>
          </a:p>
        </p:txBody>
      </p:sp>
      <p:grpSp>
        <p:nvGrpSpPr>
          <p:cNvPr id="1206" name="Google Shape;1206;p70"/>
          <p:cNvGrpSpPr/>
          <p:nvPr/>
        </p:nvGrpSpPr>
        <p:grpSpPr>
          <a:xfrm>
            <a:off x="511150" y="3145125"/>
            <a:ext cx="317400" cy="423999"/>
            <a:chOff x="744125" y="1540200"/>
            <a:chExt cx="317400" cy="423999"/>
          </a:xfrm>
        </p:grpSpPr>
        <p:sp>
          <p:nvSpPr>
            <p:cNvPr id="1207" name="Google Shape;1207;p70"/>
            <p:cNvSpPr/>
            <p:nvPr/>
          </p:nvSpPr>
          <p:spPr>
            <a:xfrm rot="5400000">
              <a:off x="666101"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0"/>
            <p:cNvSpPr/>
            <p:nvPr/>
          </p:nvSpPr>
          <p:spPr>
            <a:xfrm rot="5400000">
              <a:off x="715550" y="1618224"/>
              <a:ext cx="423999" cy="267950"/>
            </a:xfrm>
            <a:custGeom>
              <a:rect b="b" l="l" r="r" t="t"/>
              <a:pathLst>
                <a:path extrusionOk="0" h="1063" w="1682">
                  <a:moveTo>
                    <a:pt x="841" y="1"/>
                  </a:moveTo>
                  <a:cubicBezTo>
                    <a:pt x="380" y="1"/>
                    <a:pt x="19" y="222"/>
                    <a:pt x="0" y="524"/>
                  </a:cubicBezTo>
                  <a:cubicBezTo>
                    <a:pt x="0" y="822"/>
                    <a:pt x="380" y="1062"/>
                    <a:pt x="841" y="1062"/>
                  </a:cubicBezTo>
                  <a:cubicBezTo>
                    <a:pt x="1302" y="1062"/>
                    <a:pt x="1662" y="841"/>
                    <a:pt x="1682" y="544"/>
                  </a:cubicBezTo>
                  <a:cubicBezTo>
                    <a:pt x="1682" y="241"/>
                    <a:pt x="1302" y="1"/>
                    <a:pt x="841"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0"/>
            <p:cNvSpPr/>
            <p:nvPr/>
          </p:nvSpPr>
          <p:spPr>
            <a:xfrm rot="5400000">
              <a:off x="750590" y="1638894"/>
              <a:ext cx="353920" cy="226611"/>
            </a:xfrm>
            <a:custGeom>
              <a:rect b="b" l="l" r="r" t="t"/>
              <a:pathLst>
                <a:path extrusionOk="0" h="899" w="1404">
                  <a:moveTo>
                    <a:pt x="702" y="20"/>
                  </a:moveTo>
                  <a:cubicBezTo>
                    <a:pt x="904" y="20"/>
                    <a:pt x="1062" y="82"/>
                    <a:pt x="1182" y="159"/>
                  </a:cubicBezTo>
                  <a:cubicBezTo>
                    <a:pt x="1302" y="241"/>
                    <a:pt x="1384" y="341"/>
                    <a:pt x="1384" y="462"/>
                  </a:cubicBezTo>
                  <a:cubicBezTo>
                    <a:pt x="1384" y="582"/>
                    <a:pt x="1302" y="683"/>
                    <a:pt x="1182" y="759"/>
                  </a:cubicBezTo>
                  <a:cubicBezTo>
                    <a:pt x="1062" y="841"/>
                    <a:pt x="904" y="879"/>
                    <a:pt x="702" y="879"/>
                  </a:cubicBezTo>
                  <a:cubicBezTo>
                    <a:pt x="500" y="879"/>
                    <a:pt x="342" y="822"/>
                    <a:pt x="221" y="740"/>
                  </a:cubicBezTo>
                  <a:cubicBezTo>
                    <a:pt x="101" y="683"/>
                    <a:pt x="20" y="562"/>
                    <a:pt x="20" y="442"/>
                  </a:cubicBezTo>
                  <a:cubicBezTo>
                    <a:pt x="20" y="322"/>
                    <a:pt x="101" y="221"/>
                    <a:pt x="221" y="140"/>
                  </a:cubicBezTo>
                  <a:cubicBezTo>
                    <a:pt x="342" y="58"/>
                    <a:pt x="500" y="20"/>
                    <a:pt x="702" y="20"/>
                  </a:cubicBezTo>
                  <a:close/>
                  <a:moveTo>
                    <a:pt x="702" y="0"/>
                  </a:moveTo>
                  <a:cubicBezTo>
                    <a:pt x="500" y="0"/>
                    <a:pt x="342" y="39"/>
                    <a:pt x="202" y="120"/>
                  </a:cubicBezTo>
                  <a:cubicBezTo>
                    <a:pt x="82" y="202"/>
                    <a:pt x="0" y="322"/>
                    <a:pt x="0" y="442"/>
                  </a:cubicBezTo>
                  <a:cubicBezTo>
                    <a:pt x="0" y="582"/>
                    <a:pt x="82" y="683"/>
                    <a:pt x="202" y="779"/>
                  </a:cubicBezTo>
                  <a:cubicBezTo>
                    <a:pt x="322" y="860"/>
                    <a:pt x="500" y="899"/>
                    <a:pt x="702" y="899"/>
                  </a:cubicBezTo>
                  <a:cubicBezTo>
                    <a:pt x="904" y="899"/>
                    <a:pt x="1081" y="860"/>
                    <a:pt x="1201" y="779"/>
                  </a:cubicBezTo>
                  <a:cubicBezTo>
                    <a:pt x="1322" y="702"/>
                    <a:pt x="1403" y="582"/>
                    <a:pt x="1403" y="462"/>
                  </a:cubicBezTo>
                  <a:cubicBezTo>
                    <a:pt x="1403" y="322"/>
                    <a:pt x="1322" y="221"/>
                    <a:pt x="1201" y="140"/>
                  </a:cubicBezTo>
                  <a:cubicBezTo>
                    <a:pt x="1081" y="39"/>
                    <a:pt x="904"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XGBOOST</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71"/>
          <p:cNvSpPr txBox="1"/>
          <p:nvPr>
            <p:ph type="title"/>
          </p:nvPr>
        </p:nvSpPr>
        <p:spPr>
          <a:xfrm>
            <a:off x="2081100" y="540000"/>
            <a:ext cx="570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COMPARING THE 3 MODELS</a:t>
            </a:r>
            <a:endParaRPr/>
          </a:p>
        </p:txBody>
      </p:sp>
      <p:sp>
        <p:nvSpPr>
          <p:cNvPr id="1216" name="Google Shape;1216;p71"/>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ACCURACY OF EACH ML MODEL</a:t>
            </a:r>
            <a:endParaRPr>
              <a:latin typeface="Roboto"/>
              <a:ea typeface="Roboto"/>
              <a:cs typeface="Roboto"/>
              <a:sym typeface="Roboto"/>
            </a:endParaRPr>
          </a:p>
        </p:txBody>
      </p:sp>
      <p:pic>
        <p:nvPicPr>
          <p:cNvPr id="1217" name="Google Shape;1217;p71"/>
          <p:cNvPicPr preferRelativeResize="0"/>
          <p:nvPr/>
        </p:nvPicPr>
        <p:blipFill>
          <a:blip r:embed="rId3">
            <a:alphaModFix/>
          </a:blip>
          <a:stretch>
            <a:fillRect/>
          </a:stretch>
        </p:blipFill>
        <p:spPr>
          <a:xfrm>
            <a:off x="3246925" y="1171400"/>
            <a:ext cx="4807974" cy="1468550"/>
          </a:xfrm>
          <a:prstGeom prst="rect">
            <a:avLst/>
          </a:prstGeom>
          <a:noFill/>
          <a:ln>
            <a:noFill/>
          </a:ln>
        </p:spPr>
      </p:pic>
      <p:pic>
        <p:nvPicPr>
          <p:cNvPr id="1218" name="Google Shape;1218;p71"/>
          <p:cNvPicPr preferRelativeResize="0"/>
          <p:nvPr/>
        </p:nvPicPr>
        <p:blipFill>
          <a:blip r:embed="rId4">
            <a:alphaModFix/>
          </a:blip>
          <a:stretch>
            <a:fillRect/>
          </a:stretch>
        </p:blipFill>
        <p:spPr>
          <a:xfrm>
            <a:off x="3246921" y="2793725"/>
            <a:ext cx="4807974" cy="1645650"/>
          </a:xfrm>
          <a:prstGeom prst="rect">
            <a:avLst/>
          </a:prstGeom>
          <a:noFill/>
          <a:ln>
            <a:noFill/>
          </a:ln>
        </p:spPr>
      </p:pic>
      <p:sp>
        <p:nvSpPr>
          <p:cNvPr id="1219" name="Google Shape;1219;p71"/>
          <p:cNvSpPr txBox="1"/>
          <p:nvPr/>
        </p:nvSpPr>
        <p:spPr>
          <a:xfrm>
            <a:off x="729350" y="1413875"/>
            <a:ext cx="2257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Conclusion</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KNN has the best RMSE and R^2</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Thus, we would pick this as the best model for our data</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p:txBody>
      </p:sp>
      <p:sp>
        <p:nvSpPr>
          <p:cNvPr id="1220" name="Google Shape;1220;p71"/>
          <p:cNvSpPr txBox="1"/>
          <p:nvPr/>
        </p:nvSpPr>
        <p:spPr>
          <a:xfrm>
            <a:off x="729350" y="3351050"/>
            <a:ext cx="225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lt1"/>
                </a:solidFill>
                <a:latin typeface="Roboto"/>
                <a:ea typeface="Roboto"/>
                <a:cs typeface="Roboto"/>
                <a:sym typeface="Roboto"/>
              </a:rPr>
              <a:t>How can we further</a:t>
            </a:r>
            <a:br>
              <a:rPr b="1" lang="en" sz="1800" u="sng">
                <a:solidFill>
                  <a:schemeClr val="lt1"/>
                </a:solidFill>
                <a:latin typeface="Roboto"/>
                <a:ea typeface="Roboto"/>
                <a:cs typeface="Roboto"/>
                <a:sym typeface="Roboto"/>
              </a:rPr>
            </a:br>
            <a:r>
              <a:rPr b="1" lang="en" sz="1800" u="sng">
                <a:solidFill>
                  <a:schemeClr val="lt1"/>
                </a:solidFill>
                <a:latin typeface="Roboto"/>
                <a:ea typeface="Roboto"/>
                <a:cs typeface="Roboto"/>
                <a:sym typeface="Roboto"/>
              </a:rPr>
              <a:t>improve on it?</a:t>
            </a:r>
            <a:endParaRPr sz="1800"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6"/>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a:t>
            </a:r>
            <a:r>
              <a:rPr lang="en"/>
              <a:t> IS HDB RESALE FLAT?</a:t>
            </a:r>
            <a:endParaRPr/>
          </a:p>
        </p:txBody>
      </p:sp>
      <p:sp>
        <p:nvSpPr>
          <p:cNvPr id="626" name="Google Shape;626;p36"/>
          <p:cNvSpPr txBox="1"/>
          <p:nvPr/>
        </p:nvSpPr>
        <p:spPr>
          <a:xfrm>
            <a:off x="774100" y="1475725"/>
            <a:ext cx="3414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One of the popular property options. Frequently compared with BTO flats by young Singaporean couple. </a:t>
            </a:r>
            <a:endParaRPr>
              <a:solidFill>
                <a:schemeClr val="lt1"/>
              </a:solidFill>
              <a:latin typeface="Roboto"/>
              <a:ea typeface="Roboto"/>
              <a:cs typeface="Roboto"/>
              <a:sym typeface="Roboto"/>
            </a:endParaRPr>
          </a:p>
          <a:p>
            <a:pPr indent="0" lvl="0" marL="457200" rtl="0" algn="l">
              <a:spcBef>
                <a:spcPts val="0"/>
              </a:spcBef>
              <a:spcAft>
                <a:spcPts val="0"/>
              </a:spcAft>
              <a:buNone/>
            </a:pPr>
            <a:r>
              <a:t/>
            </a:r>
            <a:endParaRPr>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lang="en">
                <a:solidFill>
                  <a:schemeClr val="lt1"/>
                </a:solidFill>
                <a:latin typeface="Roboto"/>
                <a:ea typeface="Roboto"/>
                <a:cs typeface="Roboto"/>
                <a:sym typeface="Roboto"/>
              </a:rPr>
              <a:t>Couples who BTO mostly choose to re-sale their HDB flats for profits.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pic>
        <p:nvPicPr>
          <p:cNvPr id="627" name="Google Shape;627;p36"/>
          <p:cNvPicPr preferRelativeResize="0"/>
          <p:nvPr/>
        </p:nvPicPr>
        <p:blipFill rotWithShape="1">
          <a:blip r:embed="rId3">
            <a:alphaModFix/>
          </a:blip>
          <a:srcRect b="3772" l="0" r="0" t="0"/>
          <a:stretch/>
        </p:blipFill>
        <p:spPr>
          <a:xfrm>
            <a:off x="4576125" y="1421575"/>
            <a:ext cx="3935401" cy="3058498"/>
          </a:xfrm>
          <a:prstGeom prst="rect">
            <a:avLst/>
          </a:prstGeom>
          <a:noFill/>
          <a:ln>
            <a:noFill/>
          </a:ln>
        </p:spPr>
      </p:pic>
      <p:sp>
        <p:nvSpPr>
          <p:cNvPr id="628" name="Google Shape;628;p36"/>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INTRODUCTION</a:t>
            </a:r>
            <a:endParaRPr>
              <a:latin typeface="Roboto"/>
              <a:ea typeface="Roboto"/>
              <a:cs typeface="Roboto"/>
              <a:sym typeface="Roboto"/>
            </a:endParaRPr>
          </a:p>
        </p:txBody>
      </p:sp>
      <p:sp>
        <p:nvSpPr>
          <p:cNvPr id="629" name="Google Shape;629;p36"/>
          <p:cNvSpPr txBox="1"/>
          <p:nvPr/>
        </p:nvSpPr>
        <p:spPr>
          <a:xfrm>
            <a:off x="4576125" y="4441475"/>
            <a:ext cx="3935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rPr>
              <a:t>Retrieved from: https://www.autowealth.sg/blog/BTO_vs_Resale_vs_Private_which_is_right_how_to_fund.php</a:t>
            </a:r>
            <a:endParaRPr sz="6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2"/>
          <p:cNvSpPr txBox="1"/>
          <p:nvPr>
            <p:ph type="title"/>
          </p:nvPr>
        </p:nvSpPr>
        <p:spPr>
          <a:xfrm>
            <a:off x="695775" y="540000"/>
            <a:ext cx="7334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Improving model: Remove extreme values</a:t>
            </a:r>
            <a:endParaRPr/>
          </a:p>
        </p:txBody>
      </p:sp>
      <p:sp>
        <p:nvSpPr>
          <p:cNvPr id="1226" name="Google Shape;1226;p72"/>
          <p:cNvSpPr txBox="1"/>
          <p:nvPr/>
        </p:nvSpPr>
        <p:spPr>
          <a:xfrm>
            <a:off x="507175" y="1173175"/>
            <a:ext cx="4382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Several transactions with resale price &lt; 150k</a:t>
            </a:r>
            <a:endParaRPr sz="1800">
              <a:solidFill>
                <a:schemeClr val="lt1"/>
              </a:solidFill>
              <a:latin typeface="Roboto"/>
              <a:ea typeface="Roboto"/>
              <a:cs typeface="Roboto"/>
              <a:sym typeface="Roboto"/>
            </a:endParaRPr>
          </a:p>
          <a:p>
            <a:pPr indent="-342900" lvl="1"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Even after CPI adjustment</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Not possible in today’s housing Market</a:t>
            </a:r>
            <a:endParaRPr sz="1800">
              <a:solidFill>
                <a:schemeClr val="lt1"/>
              </a:solidFill>
              <a:latin typeface="Roboto"/>
              <a:ea typeface="Roboto"/>
              <a:cs typeface="Roboto"/>
              <a:sym typeface="Roboto"/>
            </a:endParaRPr>
          </a:p>
          <a:p>
            <a:pPr indent="0" lvl="0" marL="457200" rtl="0" algn="l">
              <a:spcBef>
                <a:spcPts val="0"/>
              </a:spcBef>
              <a:spcAft>
                <a:spcPts val="0"/>
              </a:spcAft>
              <a:buNone/>
            </a:pPr>
            <a:r>
              <a:t/>
            </a: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Huge disparity between actual and predicted data</a:t>
            </a:r>
            <a:endParaRPr sz="1800">
              <a:solidFill>
                <a:schemeClr val="lt1"/>
              </a:solidFill>
              <a:latin typeface="Roboto"/>
              <a:ea typeface="Roboto"/>
              <a:cs typeface="Roboto"/>
              <a:sym typeface="Roboto"/>
            </a:endParaRPr>
          </a:p>
        </p:txBody>
      </p:sp>
      <p:pic>
        <p:nvPicPr>
          <p:cNvPr id="1227" name="Google Shape;1227;p72"/>
          <p:cNvPicPr preferRelativeResize="0"/>
          <p:nvPr/>
        </p:nvPicPr>
        <p:blipFill>
          <a:blip r:embed="rId3">
            <a:alphaModFix/>
          </a:blip>
          <a:stretch>
            <a:fillRect/>
          </a:stretch>
        </p:blipFill>
        <p:spPr>
          <a:xfrm>
            <a:off x="5191725" y="2746175"/>
            <a:ext cx="2838450" cy="219075"/>
          </a:xfrm>
          <a:prstGeom prst="rect">
            <a:avLst/>
          </a:prstGeom>
          <a:noFill/>
          <a:ln>
            <a:noFill/>
          </a:ln>
        </p:spPr>
      </p:pic>
      <p:pic>
        <p:nvPicPr>
          <p:cNvPr id="1228" name="Google Shape;1228;p72"/>
          <p:cNvPicPr preferRelativeResize="0"/>
          <p:nvPr/>
        </p:nvPicPr>
        <p:blipFill>
          <a:blip r:embed="rId4">
            <a:alphaModFix/>
          </a:blip>
          <a:stretch>
            <a:fillRect/>
          </a:stretch>
        </p:blipFill>
        <p:spPr>
          <a:xfrm>
            <a:off x="5196475" y="2965250"/>
            <a:ext cx="2828925" cy="228600"/>
          </a:xfrm>
          <a:prstGeom prst="rect">
            <a:avLst/>
          </a:prstGeom>
          <a:noFill/>
          <a:ln>
            <a:noFill/>
          </a:ln>
        </p:spPr>
      </p:pic>
      <p:pic>
        <p:nvPicPr>
          <p:cNvPr id="1229" name="Google Shape;1229;p72"/>
          <p:cNvPicPr preferRelativeResize="0"/>
          <p:nvPr/>
        </p:nvPicPr>
        <p:blipFill>
          <a:blip r:embed="rId5">
            <a:alphaModFix/>
          </a:blip>
          <a:stretch>
            <a:fillRect/>
          </a:stretch>
        </p:blipFill>
        <p:spPr>
          <a:xfrm>
            <a:off x="5225325" y="1805450"/>
            <a:ext cx="2409825" cy="314325"/>
          </a:xfrm>
          <a:prstGeom prst="rect">
            <a:avLst/>
          </a:prstGeom>
          <a:noFill/>
          <a:ln>
            <a:noFill/>
          </a:ln>
        </p:spPr>
      </p:pic>
      <p:pic>
        <p:nvPicPr>
          <p:cNvPr id="1230" name="Google Shape;1230;p72"/>
          <p:cNvPicPr preferRelativeResize="0"/>
          <p:nvPr/>
        </p:nvPicPr>
        <p:blipFill>
          <a:blip r:embed="rId6">
            <a:alphaModFix/>
          </a:blip>
          <a:stretch>
            <a:fillRect/>
          </a:stretch>
        </p:blipFill>
        <p:spPr>
          <a:xfrm>
            <a:off x="5191713" y="3145750"/>
            <a:ext cx="2838450" cy="238125"/>
          </a:xfrm>
          <a:prstGeom prst="rect">
            <a:avLst/>
          </a:prstGeom>
          <a:noFill/>
          <a:ln>
            <a:noFill/>
          </a:ln>
        </p:spPr>
      </p:pic>
      <p:pic>
        <p:nvPicPr>
          <p:cNvPr id="1231" name="Google Shape;1231;p72"/>
          <p:cNvPicPr preferRelativeResize="0"/>
          <p:nvPr/>
        </p:nvPicPr>
        <p:blipFill>
          <a:blip r:embed="rId7">
            <a:alphaModFix/>
          </a:blip>
          <a:stretch>
            <a:fillRect/>
          </a:stretch>
        </p:blipFill>
        <p:spPr>
          <a:xfrm>
            <a:off x="5191725" y="3383875"/>
            <a:ext cx="2838450" cy="190500"/>
          </a:xfrm>
          <a:prstGeom prst="rect">
            <a:avLst/>
          </a:prstGeom>
          <a:noFill/>
          <a:ln>
            <a:noFill/>
          </a:ln>
        </p:spPr>
      </p:pic>
      <p:sp>
        <p:nvSpPr>
          <p:cNvPr id="1232" name="Google Shape;1232;p72"/>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IMPROVING MODEL - REMOVING EXTREME VALUES</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id="1237" name="Google Shape;1237;p73"/>
          <p:cNvPicPr preferRelativeResize="0"/>
          <p:nvPr/>
        </p:nvPicPr>
        <p:blipFill>
          <a:blip r:embed="rId3">
            <a:alphaModFix/>
          </a:blip>
          <a:stretch>
            <a:fillRect/>
          </a:stretch>
        </p:blipFill>
        <p:spPr>
          <a:xfrm>
            <a:off x="5328195" y="3510332"/>
            <a:ext cx="2833230" cy="658225"/>
          </a:xfrm>
          <a:prstGeom prst="rect">
            <a:avLst/>
          </a:prstGeom>
          <a:noFill/>
          <a:ln>
            <a:noFill/>
          </a:ln>
        </p:spPr>
      </p:pic>
      <p:pic>
        <p:nvPicPr>
          <p:cNvPr id="1238" name="Google Shape;1238;p73"/>
          <p:cNvPicPr preferRelativeResize="0"/>
          <p:nvPr/>
        </p:nvPicPr>
        <p:blipFill rotWithShape="1">
          <a:blip r:embed="rId4">
            <a:alphaModFix/>
          </a:blip>
          <a:srcRect b="0" l="0" r="36804" t="67814"/>
          <a:stretch/>
        </p:blipFill>
        <p:spPr>
          <a:xfrm>
            <a:off x="1196338" y="3510326"/>
            <a:ext cx="3823501" cy="658225"/>
          </a:xfrm>
          <a:prstGeom prst="rect">
            <a:avLst/>
          </a:prstGeom>
          <a:noFill/>
          <a:ln>
            <a:noFill/>
          </a:ln>
        </p:spPr>
      </p:pic>
      <p:sp>
        <p:nvSpPr>
          <p:cNvPr id="1239" name="Google Shape;1239;p73"/>
          <p:cNvSpPr txBox="1"/>
          <p:nvPr/>
        </p:nvSpPr>
        <p:spPr>
          <a:xfrm>
            <a:off x="1950100" y="2879027"/>
            <a:ext cx="23160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Teko"/>
                <a:ea typeface="Teko"/>
                <a:cs typeface="Teko"/>
                <a:sym typeface="Teko"/>
              </a:rPr>
              <a:t>Before</a:t>
            </a:r>
            <a:endParaRPr sz="2400">
              <a:solidFill>
                <a:srgbClr val="FFFFFF"/>
              </a:solidFill>
              <a:latin typeface="Teko"/>
              <a:ea typeface="Teko"/>
              <a:cs typeface="Teko"/>
              <a:sym typeface="Teko"/>
            </a:endParaRPr>
          </a:p>
        </p:txBody>
      </p:sp>
      <p:sp>
        <p:nvSpPr>
          <p:cNvPr id="1240" name="Google Shape;1240;p73"/>
          <p:cNvSpPr txBox="1"/>
          <p:nvPr/>
        </p:nvSpPr>
        <p:spPr>
          <a:xfrm>
            <a:off x="5586800" y="3040977"/>
            <a:ext cx="2316000" cy="31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Teko"/>
                <a:ea typeface="Teko"/>
                <a:cs typeface="Teko"/>
                <a:sym typeface="Teko"/>
              </a:rPr>
              <a:t>After</a:t>
            </a:r>
            <a:endParaRPr sz="2400">
              <a:solidFill>
                <a:srgbClr val="FFFFFF"/>
              </a:solidFill>
              <a:latin typeface="Teko"/>
              <a:ea typeface="Teko"/>
              <a:cs typeface="Teko"/>
              <a:sym typeface="Teko"/>
            </a:endParaRPr>
          </a:p>
        </p:txBody>
      </p:sp>
      <p:sp>
        <p:nvSpPr>
          <p:cNvPr id="1241" name="Google Shape;1241;p73"/>
          <p:cNvSpPr txBox="1"/>
          <p:nvPr/>
        </p:nvSpPr>
        <p:spPr>
          <a:xfrm>
            <a:off x="695775" y="1037600"/>
            <a:ext cx="79662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Removed data with </a:t>
            </a:r>
            <a:r>
              <a:rPr lang="en" sz="1900">
                <a:solidFill>
                  <a:schemeClr val="lt1"/>
                </a:solidFill>
                <a:latin typeface="Roboto"/>
                <a:ea typeface="Roboto"/>
                <a:cs typeface="Roboto"/>
                <a:sym typeface="Roboto"/>
              </a:rPr>
              <a:t>resale price</a:t>
            </a:r>
            <a:r>
              <a:rPr lang="en" sz="1900">
                <a:solidFill>
                  <a:schemeClr val="lt1"/>
                </a:solidFill>
                <a:latin typeface="Roboto"/>
                <a:ea typeface="Roboto"/>
                <a:cs typeface="Roboto"/>
                <a:sym typeface="Roboto"/>
              </a:rPr>
              <a:t> &lt; 150k</a:t>
            </a:r>
            <a:endParaRPr sz="1900">
              <a:solidFill>
                <a:schemeClr val="lt1"/>
              </a:solidFill>
              <a:latin typeface="Roboto"/>
              <a:ea typeface="Roboto"/>
              <a:cs typeface="Roboto"/>
              <a:sym typeface="Roboto"/>
            </a:endParaRPr>
          </a:p>
          <a:p>
            <a:pPr indent="-349250" lvl="0" marL="457200" rtl="0" algn="l">
              <a:spcBef>
                <a:spcPts val="0"/>
              </a:spcBef>
              <a:spcAft>
                <a:spcPts val="0"/>
              </a:spcAft>
              <a:buClr>
                <a:schemeClr val="lt1"/>
              </a:buClr>
              <a:buSzPts val="1900"/>
              <a:buFont typeface="Roboto"/>
              <a:buChar char="●"/>
            </a:pPr>
            <a:r>
              <a:rPr lang="en" sz="1900">
                <a:solidFill>
                  <a:schemeClr val="lt1"/>
                </a:solidFill>
                <a:latin typeface="Roboto"/>
                <a:ea typeface="Roboto"/>
                <a:cs typeface="Roboto"/>
                <a:sym typeface="Roboto"/>
              </a:rPr>
              <a:t>Re-ran the training using XGboost</a:t>
            </a:r>
            <a:endParaRPr>
              <a:solidFill>
                <a:schemeClr val="lt1"/>
              </a:solidFill>
              <a:latin typeface="Roboto"/>
              <a:ea typeface="Roboto"/>
              <a:cs typeface="Roboto"/>
              <a:sym typeface="Roboto"/>
            </a:endParaRPr>
          </a:p>
        </p:txBody>
      </p:sp>
      <p:sp>
        <p:nvSpPr>
          <p:cNvPr id="1242" name="Google Shape;1242;p73"/>
          <p:cNvSpPr txBox="1"/>
          <p:nvPr/>
        </p:nvSpPr>
        <p:spPr>
          <a:xfrm>
            <a:off x="695775" y="1942850"/>
            <a:ext cx="8993400" cy="800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Roboto"/>
              <a:buChar char="●"/>
            </a:pPr>
            <a:r>
              <a:rPr lang="en" sz="1900">
                <a:solidFill>
                  <a:schemeClr val="lt1"/>
                </a:solidFill>
                <a:latin typeface="Roboto"/>
                <a:ea typeface="Roboto"/>
                <a:cs typeface="Roboto"/>
                <a:sym typeface="Roboto"/>
              </a:rPr>
              <a:t>Significant </a:t>
            </a:r>
            <a:r>
              <a:rPr b="1" lang="en" sz="1900">
                <a:solidFill>
                  <a:schemeClr val="lt1"/>
                </a:solidFill>
                <a:latin typeface="Roboto"/>
                <a:ea typeface="Roboto"/>
                <a:cs typeface="Roboto"/>
                <a:sym typeface="Roboto"/>
              </a:rPr>
              <a:t>drop in RMSE</a:t>
            </a:r>
            <a:r>
              <a:rPr lang="en" sz="1900">
                <a:solidFill>
                  <a:schemeClr val="lt1"/>
                </a:solidFill>
                <a:latin typeface="Roboto"/>
                <a:ea typeface="Roboto"/>
                <a:cs typeface="Roboto"/>
                <a:sym typeface="Roboto"/>
              </a:rPr>
              <a:t> and </a:t>
            </a:r>
            <a:r>
              <a:rPr b="1" lang="en" sz="1900">
                <a:solidFill>
                  <a:schemeClr val="lt1"/>
                </a:solidFill>
                <a:latin typeface="Roboto"/>
                <a:ea typeface="Roboto"/>
                <a:cs typeface="Roboto"/>
                <a:sym typeface="Roboto"/>
              </a:rPr>
              <a:t>increase in Explained Variance</a:t>
            </a: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361950" lvl="1" marL="914400" rtl="0" algn="l">
              <a:spcBef>
                <a:spcPts val="0"/>
              </a:spcBef>
              <a:spcAft>
                <a:spcPts val="0"/>
              </a:spcAft>
              <a:buClr>
                <a:schemeClr val="lt1"/>
              </a:buClr>
              <a:buSzPts val="2100"/>
              <a:buFont typeface="Roboto"/>
              <a:buChar char="○"/>
            </a:pPr>
            <a:r>
              <a:rPr lang="en">
                <a:solidFill>
                  <a:schemeClr val="lt1"/>
                </a:solidFill>
                <a:latin typeface="Roboto"/>
                <a:ea typeface="Roboto"/>
                <a:cs typeface="Roboto"/>
                <a:sym typeface="Roboto"/>
              </a:rPr>
              <a:t>A better model</a:t>
            </a:r>
            <a:endParaRPr/>
          </a:p>
        </p:txBody>
      </p:sp>
      <p:sp>
        <p:nvSpPr>
          <p:cNvPr id="1243" name="Google Shape;1243;p73"/>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IMPROVING MODEL - REMOVING EXTREME VALUES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gtEl>
                                        <p:attrNameLst>
                                          <p:attrName>style.visibility</p:attrName>
                                        </p:attrNameLst>
                                      </p:cBhvr>
                                      <p:to>
                                        <p:strVal val="visible"/>
                                      </p:to>
                                    </p:set>
                                    <p:animEffect filter="fade" transition="in">
                                      <p:cBhvr>
                                        <p:cTn dur="1000"/>
                                        <p:tgtEl>
                                          <p:spTgt spid="1237"/>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10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74"/>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INSIGHTS</a:t>
            </a:r>
            <a:endParaRPr/>
          </a:p>
        </p:txBody>
      </p:sp>
      <p:sp>
        <p:nvSpPr>
          <p:cNvPr id="1249" name="Google Shape;1249;p74"/>
          <p:cNvSpPr txBox="1"/>
          <p:nvPr/>
        </p:nvSpPr>
        <p:spPr>
          <a:xfrm>
            <a:off x="1405650" y="1482750"/>
            <a:ext cx="6332700" cy="217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0"/>
              </a:spcAft>
              <a:buNone/>
            </a:pPr>
            <a:r>
              <a:rPr lang="en">
                <a:solidFill>
                  <a:schemeClr val="lt1"/>
                </a:solidFill>
              </a:rPr>
              <a:t>- Remaining lease has minimum correlation with resale price unexpectedly, so it seems to be less important factor affecting HDB resale prices</a:t>
            </a:r>
            <a:endParaRPr>
              <a:solidFill>
                <a:schemeClr val="lt1"/>
              </a:solidFill>
            </a:endParaRPr>
          </a:p>
          <a:p>
            <a:pPr indent="0" lvl="0" marL="0" rtl="0" algn="l">
              <a:lnSpc>
                <a:spcPct val="115000"/>
              </a:lnSpc>
              <a:spcBef>
                <a:spcPts val="2100"/>
              </a:spcBef>
              <a:spcAft>
                <a:spcPts val="0"/>
              </a:spcAft>
              <a:buNone/>
            </a:pPr>
            <a:r>
              <a:rPr lang="en">
                <a:solidFill>
                  <a:schemeClr val="lt1"/>
                </a:solidFill>
              </a:rPr>
              <a:t>- Lease commence date and floor area is important variables as they have high correlation and linearity with HDB resale price</a:t>
            </a:r>
            <a:endParaRPr>
              <a:solidFill>
                <a:schemeClr val="lt1"/>
              </a:solidFill>
            </a:endParaRPr>
          </a:p>
          <a:p>
            <a:pPr indent="0" lvl="0" marL="0" rtl="0" algn="l">
              <a:lnSpc>
                <a:spcPct val="115000"/>
              </a:lnSpc>
              <a:spcBef>
                <a:spcPts val="2100"/>
              </a:spcBef>
              <a:spcAft>
                <a:spcPts val="2100"/>
              </a:spcAft>
              <a:buNone/>
            </a:pPr>
            <a:r>
              <a:rPr lang="en">
                <a:solidFill>
                  <a:schemeClr val="lt1"/>
                </a:solidFill>
              </a:rPr>
              <a:t>- Storey range, flat level and flat type are important variables that cause variations to HDB sale prices, while town seems to be less important</a:t>
            </a:r>
            <a:endParaRPr>
              <a:solidFill>
                <a:schemeClr val="lt1"/>
              </a:solidFill>
            </a:endParaRPr>
          </a:p>
        </p:txBody>
      </p:sp>
      <p:sp>
        <p:nvSpPr>
          <p:cNvPr id="1250" name="Google Shape;1250;p74"/>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500">
                <a:solidFill>
                  <a:schemeClr val="lt1"/>
                </a:solidFill>
                <a:latin typeface="Teko"/>
                <a:ea typeface="Teko"/>
                <a:cs typeface="Teko"/>
                <a:sym typeface="Teko"/>
              </a:rPr>
              <a:t>DATA INSIGHTS</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grpSp>
        <p:nvGrpSpPr>
          <p:cNvPr id="1255" name="Google Shape;1255;p75"/>
          <p:cNvGrpSpPr/>
          <p:nvPr/>
        </p:nvGrpSpPr>
        <p:grpSpPr>
          <a:xfrm>
            <a:off x="6367739" y="1313587"/>
            <a:ext cx="2173970" cy="1586028"/>
            <a:chOff x="6367739" y="1313587"/>
            <a:chExt cx="2173970" cy="1586028"/>
          </a:xfrm>
        </p:grpSpPr>
        <p:sp>
          <p:nvSpPr>
            <p:cNvPr id="1256" name="Google Shape;1256;p75"/>
            <p:cNvSpPr/>
            <p:nvPr/>
          </p:nvSpPr>
          <p:spPr>
            <a:xfrm>
              <a:off x="6367739" y="1313587"/>
              <a:ext cx="664968" cy="1494887"/>
            </a:xfrm>
            <a:custGeom>
              <a:rect b="b" l="l" r="r" t="t"/>
              <a:pathLst>
                <a:path extrusionOk="0" h="13893" w="6180">
                  <a:moveTo>
                    <a:pt x="6180" y="0"/>
                  </a:moveTo>
                  <a:cubicBezTo>
                    <a:pt x="4833" y="232"/>
                    <a:pt x="3572" y="651"/>
                    <a:pt x="2502" y="1261"/>
                  </a:cubicBezTo>
                  <a:cubicBezTo>
                    <a:pt x="843" y="2230"/>
                    <a:pt x="20" y="3491"/>
                    <a:pt x="20" y="4752"/>
                  </a:cubicBezTo>
                  <a:lnTo>
                    <a:pt x="0" y="13880"/>
                  </a:lnTo>
                  <a:lnTo>
                    <a:pt x="0" y="13880"/>
                  </a:lnTo>
                  <a:cubicBezTo>
                    <a:pt x="6" y="12623"/>
                    <a:pt x="828" y="11367"/>
                    <a:pt x="2482" y="10407"/>
                  </a:cubicBezTo>
                  <a:cubicBezTo>
                    <a:pt x="3552" y="9776"/>
                    <a:pt x="4813" y="9353"/>
                    <a:pt x="6180" y="9146"/>
                  </a:cubicBezTo>
                  <a:lnTo>
                    <a:pt x="6180" y="0"/>
                  </a:lnTo>
                  <a:close/>
                  <a:moveTo>
                    <a:pt x="0" y="13880"/>
                  </a:moveTo>
                  <a:cubicBezTo>
                    <a:pt x="0" y="13884"/>
                    <a:pt x="0" y="13889"/>
                    <a:pt x="0" y="13893"/>
                  </a:cubicBezTo>
                  <a:lnTo>
                    <a:pt x="0" y="13880"/>
                  </a:lnTo>
                  <a:close/>
                </a:path>
              </a:pathLst>
            </a:custGeom>
            <a:solidFill>
              <a:srgbClr val="AD95E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6661279" y="1522227"/>
              <a:ext cx="1674041" cy="1377388"/>
            </a:xfrm>
            <a:custGeom>
              <a:rect b="b" l="l" r="r" t="t"/>
              <a:pathLst>
                <a:path extrusionOk="0" h="12801" w="15558">
                  <a:moveTo>
                    <a:pt x="7769" y="1"/>
                  </a:moveTo>
                  <a:cubicBezTo>
                    <a:pt x="5781" y="1"/>
                    <a:pt x="3794" y="442"/>
                    <a:pt x="2291" y="1325"/>
                  </a:cubicBezTo>
                  <a:cubicBezTo>
                    <a:pt x="778" y="2187"/>
                    <a:pt x="46" y="3343"/>
                    <a:pt x="46" y="4478"/>
                  </a:cubicBezTo>
                  <a:lnTo>
                    <a:pt x="1" y="12756"/>
                  </a:lnTo>
                  <a:cubicBezTo>
                    <a:pt x="21" y="11600"/>
                    <a:pt x="757" y="10465"/>
                    <a:pt x="2271" y="9583"/>
                  </a:cubicBezTo>
                  <a:cubicBezTo>
                    <a:pt x="3774" y="8710"/>
                    <a:pt x="5760" y="8273"/>
                    <a:pt x="7749" y="8273"/>
                  </a:cubicBezTo>
                  <a:cubicBezTo>
                    <a:pt x="9738" y="8273"/>
                    <a:pt x="11729" y="8710"/>
                    <a:pt x="13243" y="9583"/>
                  </a:cubicBezTo>
                  <a:cubicBezTo>
                    <a:pt x="14776" y="10465"/>
                    <a:pt x="15533" y="11646"/>
                    <a:pt x="15533" y="12801"/>
                  </a:cubicBezTo>
                  <a:lnTo>
                    <a:pt x="15558" y="4518"/>
                  </a:lnTo>
                  <a:cubicBezTo>
                    <a:pt x="15558" y="3363"/>
                    <a:pt x="14801" y="2208"/>
                    <a:pt x="13263" y="1325"/>
                  </a:cubicBezTo>
                  <a:cubicBezTo>
                    <a:pt x="11749" y="442"/>
                    <a:pt x="9758" y="1"/>
                    <a:pt x="7769" y="1"/>
                  </a:cubicBezTo>
                  <a:close/>
                </a:path>
              </a:pathLst>
            </a:cu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6575519" y="1390630"/>
              <a:ext cx="665076" cy="1494994"/>
            </a:xfrm>
            <a:custGeom>
              <a:rect b="b" l="l" r="r" t="t"/>
              <a:pathLst>
                <a:path extrusionOk="0" h="13894" w="6181">
                  <a:moveTo>
                    <a:pt x="6180" y="1"/>
                  </a:moveTo>
                  <a:cubicBezTo>
                    <a:pt x="4833" y="233"/>
                    <a:pt x="3572" y="651"/>
                    <a:pt x="2523" y="1262"/>
                  </a:cubicBezTo>
                  <a:cubicBezTo>
                    <a:pt x="863" y="2230"/>
                    <a:pt x="21" y="3491"/>
                    <a:pt x="21" y="4752"/>
                  </a:cubicBezTo>
                  <a:lnTo>
                    <a:pt x="1" y="13881"/>
                  </a:lnTo>
                  <a:lnTo>
                    <a:pt x="1" y="13881"/>
                  </a:lnTo>
                  <a:cubicBezTo>
                    <a:pt x="6" y="12624"/>
                    <a:pt x="849" y="11368"/>
                    <a:pt x="2503" y="10402"/>
                  </a:cubicBezTo>
                  <a:cubicBezTo>
                    <a:pt x="3552" y="9797"/>
                    <a:pt x="4833" y="9373"/>
                    <a:pt x="6180" y="9141"/>
                  </a:cubicBezTo>
                  <a:lnTo>
                    <a:pt x="6180" y="1"/>
                  </a:lnTo>
                  <a:close/>
                  <a:moveTo>
                    <a:pt x="1" y="13881"/>
                  </a:moveTo>
                  <a:cubicBezTo>
                    <a:pt x="1" y="13885"/>
                    <a:pt x="1" y="13889"/>
                    <a:pt x="1" y="13893"/>
                  </a:cubicBezTo>
                  <a:lnTo>
                    <a:pt x="1" y="13881"/>
                  </a:lnTo>
                  <a:close/>
                </a:path>
              </a:pathLst>
            </a:custGeom>
            <a:solidFill>
              <a:srgbClr val="8C74F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7922255" y="1399884"/>
              <a:ext cx="619453" cy="1490045"/>
            </a:xfrm>
            <a:custGeom>
              <a:rect b="b" l="l" r="r" t="t"/>
              <a:pathLst>
                <a:path extrusionOk="0" h="13848" w="5757">
                  <a:moveTo>
                    <a:pt x="1" y="0"/>
                  </a:moveTo>
                  <a:lnTo>
                    <a:pt x="1" y="9141"/>
                  </a:lnTo>
                  <a:cubicBezTo>
                    <a:pt x="1156" y="9393"/>
                    <a:pt x="2271" y="9771"/>
                    <a:pt x="3194" y="10316"/>
                  </a:cubicBezTo>
                  <a:cubicBezTo>
                    <a:pt x="4874" y="11285"/>
                    <a:pt x="5716" y="12566"/>
                    <a:pt x="5716" y="13847"/>
                  </a:cubicBezTo>
                  <a:lnTo>
                    <a:pt x="5736" y="4707"/>
                  </a:lnTo>
                  <a:cubicBezTo>
                    <a:pt x="5756" y="3426"/>
                    <a:pt x="4894" y="2144"/>
                    <a:pt x="3214" y="1176"/>
                  </a:cubicBezTo>
                  <a:cubicBezTo>
                    <a:pt x="2271" y="631"/>
                    <a:pt x="1176" y="253"/>
                    <a:pt x="1" y="0"/>
                  </a:cubicBezTo>
                  <a:close/>
                </a:path>
              </a:pathLst>
            </a:custGeom>
            <a:solidFill>
              <a:srgbClr val="00E7FC">
                <a:alpha val="21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75"/>
          <p:cNvSpPr txBox="1"/>
          <p:nvPr>
            <p:ph type="title"/>
          </p:nvPr>
        </p:nvSpPr>
        <p:spPr>
          <a:xfrm>
            <a:off x="667050" y="540000"/>
            <a:ext cx="50268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Recommendations / views</a:t>
            </a:r>
            <a:endParaRPr/>
          </a:p>
        </p:txBody>
      </p:sp>
      <p:sp>
        <p:nvSpPr>
          <p:cNvPr id="1261" name="Google Shape;1261;p75"/>
          <p:cNvSpPr txBox="1"/>
          <p:nvPr>
            <p:ph idx="1" type="subTitle"/>
          </p:nvPr>
        </p:nvSpPr>
        <p:spPr>
          <a:xfrm>
            <a:off x="720100" y="232701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Resale prices can decline when more BTOs are launched </a:t>
            </a:r>
            <a:endParaRPr/>
          </a:p>
        </p:txBody>
      </p:sp>
      <p:sp>
        <p:nvSpPr>
          <p:cNvPr id="1262" name="Google Shape;1262;p75"/>
          <p:cNvSpPr txBox="1"/>
          <p:nvPr>
            <p:ph idx="2" type="title"/>
          </p:nvPr>
        </p:nvSpPr>
        <p:spPr>
          <a:xfrm>
            <a:off x="720000" y="1931700"/>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Economic Factors</a:t>
            </a:r>
            <a:endParaRPr/>
          </a:p>
        </p:txBody>
      </p:sp>
      <p:sp>
        <p:nvSpPr>
          <p:cNvPr id="1263" name="Google Shape;1263;p75"/>
          <p:cNvSpPr txBox="1"/>
          <p:nvPr>
            <p:ph idx="3" type="subTitle"/>
          </p:nvPr>
        </p:nvSpPr>
        <p:spPr>
          <a:xfrm>
            <a:off x="3714796" y="232701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Proximity housing grant</a:t>
            </a:r>
            <a:endParaRPr/>
          </a:p>
          <a:p>
            <a:pPr indent="0" lvl="0" marL="0" rtl="0" algn="ctr">
              <a:spcBef>
                <a:spcPts val="0"/>
              </a:spcBef>
              <a:spcAft>
                <a:spcPts val="0"/>
              </a:spcAft>
              <a:buClr>
                <a:schemeClr val="dk1"/>
              </a:buClr>
              <a:buSzPts val="1100"/>
              <a:buFont typeface="Arial"/>
              <a:buNone/>
            </a:pPr>
            <a:r>
              <a:rPr lang="en"/>
              <a:t>Additional grant for certain income groups</a:t>
            </a:r>
            <a:endParaRPr/>
          </a:p>
        </p:txBody>
      </p:sp>
      <p:sp>
        <p:nvSpPr>
          <p:cNvPr id="1264" name="Google Shape;1264;p75"/>
          <p:cNvSpPr txBox="1"/>
          <p:nvPr>
            <p:ph idx="4" type="title"/>
          </p:nvPr>
        </p:nvSpPr>
        <p:spPr>
          <a:xfrm>
            <a:off x="3714715" y="1931700"/>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Grants available </a:t>
            </a:r>
            <a:endParaRPr/>
          </a:p>
        </p:txBody>
      </p:sp>
      <p:sp>
        <p:nvSpPr>
          <p:cNvPr id="1265" name="Google Shape;1265;p75"/>
          <p:cNvSpPr txBox="1"/>
          <p:nvPr>
            <p:ph idx="5" type="subTitle"/>
          </p:nvPr>
        </p:nvSpPr>
        <p:spPr>
          <a:xfrm>
            <a:off x="719988" y="3939816"/>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Consider changes in gov policies, cleanliness of block, etc.</a:t>
            </a:r>
            <a:endParaRPr/>
          </a:p>
        </p:txBody>
      </p:sp>
      <p:sp>
        <p:nvSpPr>
          <p:cNvPr id="1266" name="Google Shape;1266;p75"/>
          <p:cNvSpPr txBox="1"/>
          <p:nvPr>
            <p:ph idx="6" type="title"/>
          </p:nvPr>
        </p:nvSpPr>
        <p:spPr>
          <a:xfrm>
            <a:off x="999413" y="3544498"/>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Factors		</a:t>
            </a:r>
            <a:endParaRPr/>
          </a:p>
        </p:txBody>
      </p:sp>
      <p:sp>
        <p:nvSpPr>
          <p:cNvPr id="1267" name="Google Shape;1267;p75"/>
          <p:cNvSpPr txBox="1"/>
          <p:nvPr>
            <p:ph idx="7" type="subTitle"/>
          </p:nvPr>
        </p:nvSpPr>
        <p:spPr>
          <a:xfrm>
            <a:off x="3714658" y="3939816"/>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 dashboard/</a:t>
            </a:r>
            <a:r>
              <a:rPr lang="en"/>
              <a:t>resale price </a:t>
            </a:r>
            <a:r>
              <a:rPr lang="en"/>
              <a:t>calculator in the future</a:t>
            </a:r>
            <a:endParaRPr/>
          </a:p>
        </p:txBody>
      </p:sp>
      <p:sp>
        <p:nvSpPr>
          <p:cNvPr id="1268" name="Google Shape;1268;p75"/>
          <p:cNvSpPr txBox="1"/>
          <p:nvPr>
            <p:ph idx="8" type="title"/>
          </p:nvPr>
        </p:nvSpPr>
        <p:spPr>
          <a:xfrm>
            <a:off x="3714687" y="3544498"/>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development</a:t>
            </a:r>
            <a:endParaRPr/>
          </a:p>
        </p:txBody>
      </p:sp>
      <p:grpSp>
        <p:nvGrpSpPr>
          <p:cNvPr id="1269" name="Google Shape;1269;p75"/>
          <p:cNvGrpSpPr/>
          <p:nvPr/>
        </p:nvGrpSpPr>
        <p:grpSpPr>
          <a:xfrm>
            <a:off x="7184750" y="1610550"/>
            <a:ext cx="815426" cy="2788775"/>
            <a:chOff x="7184750" y="1610550"/>
            <a:chExt cx="815426" cy="2788775"/>
          </a:xfrm>
        </p:grpSpPr>
        <p:sp>
          <p:nvSpPr>
            <p:cNvPr id="1270" name="Google Shape;1270;p75"/>
            <p:cNvSpPr/>
            <p:nvPr/>
          </p:nvSpPr>
          <p:spPr>
            <a:xfrm>
              <a:off x="7736054" y="4047102"/>
              <a:ext cx="156023" cy="276914"/>
            </a:xfrm>
            <a:custGeom>
              <a:rect b="b" l="l" r="r" t="t"/>
              <a:pathLst>
                <a:path extrusionOk="0" h="1537" w="866">
                  <a:moveTo>
                    <a:pt x="545" y="1"/>
                  </a:moveTo>
                  <a:cubicBezTo>
                    <a:pt x="518" y="1"/>
                    <a:pt x="491" y="6"/>
                    <a:pt x="462" y="19"/>
                  </a:cubicBezTo>
                  <a:cubicBezTo>
                    <a:pt x="443" y="38"/>
                    <a:pt x="423" y="57"/>
                    <a:pt x="404" y="96"/>
                  </a:cubicBezTo>
                  <a:cubicBezTo>
                    <a:pt x="284" y="278"/>
                    <a:pt x="164" y="739"/>
                    <a:pt x="63" y="739"/>
                  </a:cubicBezTo>
                  <a:lnTo>
                    <a:pt x="44" y="739"/>
                  </a:lnTo>
                  <a:cubicBezTo>
                    <a:pt x="63" y="917"/>
                    <a:pt x="44" y="1157"/>
                    <a:pt x="1" y="1220"/>
                  </a:cubicBezTo>
                  <a:lnTo>
                    <a:pt x="1" y="1239"/>
                  </a:lnTo>
                  <a:cubicBezTo>
                    <a:pt x="49" y="1272"/>
                    <a:pt x="105" y="1285"/>
                    <a:pt x="163" y="1285"/>
                  </a:cubicBezTo>
                  <a:cubicBezTo>
                    <a:pt x="346" y="1285"/>
                    <a:pt x="543" y="1157"/>
                    <a:pt x="543" y="1157"/>
                  </a:cubicBezTo>
                  <a:lnTo>
                    <a:pt x="601" y="1518"/>
                  </a:lnTo>
                  <a:cubicBezTo>
                    <a:pt x="601" y="1518"/>
                    <a:pt x="601" y="1537"/>
                    <a:pt x="625" y="1537"/>
                  </a:cubicBezTo>
                  <a:cubicBezTo>
                    <a:pt x="664" y="1537"/>
                    <a:pt x="664" y="1518"/>
                    <a:pt x="664" y="1518"/>
                  </a:cubicBezTo>
                  <a:cubicBezTo>
                    <a:pt x="702" y="1037"/>
                    <a:pt x="721" y="797"/>
                    <a:pt x="803" y="538"/>
                  </a:cubicBezTo>
                  <a:cubicBezTo>
                    <a:pt x="865" y="278"/>
                    <a:pt x="721" y="77"/>
                    <a:pt x="721" y="77"/>
                  </a:cubicBezTo>
                  <a:cubicBezTo>
                    <a:pt x="721" y="77"/>
                    <a:pt x="646" y="1"/>
                    <a:pt x="5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5"/>
            <p:cNvSpPr/>
            <p:nvPr/>
          </p:nvSpPr>
          <p:spPr>
            <a:xfrm>
              <a:off x="7725604" y="3350224"/>
              <a:ext cx="176742" cy="830200"/>
            </a:xfrm>
            <a:custGeom>
              <a:rect b="b" l="l" r="r" t="t"/>
              <a:pathLst>
                <a:path extrusionOk="0" h="4608" w="981">
                  <a:moveTo>
                    <a:pt x="943" y="0"/>
                  </a:moveTo>
                  <a:lnTo>
                    <a:pt x="1" y="764"/>
                  </a:lnTo>
                  <a:cubicBezTo>
                    <a:pt x="1" y="764"/>
                    <a:pt x="121" y="1581"/>
                    <a:pt x="222" y="2503"/>
                  </a:cubicBezTo>
                  <a:lnTo>
                    <a:pt x="222" y="2523"/>
                  </a:lnTo>
                  <a:cubicBezTo>
                    <a:pt x="280" y="3065"/>
                    <a:pt x="280" y="3704"/>
                    <a:pt x="260" y="3964"/>
                  </a:cubicBezTo>
                  <a:cubicBezTo>
                    <a:pt x="241" y="4204"/>
                    <a:pt x="121" y="4607"/>
                    <a:pt x="121" y="4607"/>
                  </a:cubicBezTo>
                  <a:cubicBezTo>
                    <a:pt x="222" y="4607"/>
                    <a:pt x="342" y="4146"/>
                    <a:pt x="462" y="3964"/>
                  </a:cubicBezTo>
                  <a:cubicBezTo>
                    <a:pt x="481" y="3925"/>
                    <a:pt x="501" y="3906"/>
                    <a:pt x="520" y="3887"/>
                  </a:cubicBezTo>
                  <a:cubicBezTo>
                    <a:pt x="549" y="3874"/>
                    <a:pt x="576" y="3869"/>
                    <a:pt x="603" y="3869"/>
                  </a:cubicBezTo>
                  <a:cubicBezTo>
                    <a:pt x="704" y="3869"/>
                    <a:pt x="779" y="3945"/>
                    <a:pt x="779" y="3945"/>
                  </a:cubicBezTo>
                  <a:cubicBezTo>
                    <a:pt x="722" y="3503"/>
                    <a:pt x="981" y="2743"/>
                    <a:pt x="981" y="2105"/>
                  </a:cubicBezTo>
                  <a:cubicBezTo>
                    <a:pt x="981" y="1422"/>
                    <a:pt x="822" y="1101"/>
                    <a:pt x="803" y="961"/>
                  </a:cubicBezTo>
                  <a:cubicBezTo>
                    <a:pt x="779" y="783"/>
                    <a:pt x="942" y="1"/>
                    <a:pt x="943" y="0"/>
                  </a:cubicBezTo>
                  <a:close/>
                </a:path>
              </a:pathLst>
            </a:custGeom>
            <a:solidFill>
              <a:srgbClr val="FFB3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5"/>
            <p:cNvSpPr/>
            <p:nvPr/>
          </p:nvSpPr>
          <p:spPr>
            <a:xfrm>
              <a:off x="7537873" y="3328604"/>
              <a:ext cx="213135" cy="985322"/>
            </a:xfrm>
            <a:custGeom>
              <a:rect b="b" l="l" r="r" t="t"/>
              <a:pathLst>
                <a:path extrusionOk="0" h="5469" w="1183">
                  <a:moveTo>
                    <a:pt x="0" y="0"/>
                  </a:moveTo>
                  <a:cubicBezTo>
                    <a:pt x="0" y="0"/>
                    <a:pt x="82" y="1081"/>
                    <a:pt x="140" y="1422"/>
                  </a:cubicBezTo>
                  <a:cubicBezTo>
                    <a:pt x="164" y="1624"/>
                    <a:pt x="442" y="3844"/>
                    <a:pt x="442" y="4204"/>
                  </a:cubicBezTo>
                  <a:cubicBezTo>
                    <a:pt x="423" y="4583"/>
                    <a:pt x="303" y="5285"/>
                    <a:pt x="183" y="5328"/>
                  </a:cubicBezTo>
                  <a:lnTo>
                    <a:pt x="82" y="5328"/>
                  </a:lnTo>
                  <a:cubicBezTo>
                    <a:pt x="124" y="5425"/>
                    <a:pt x="183" y="5469"/>
                    <a:pt x="246" y="5469"/>
                  </a:cubicBezTo>
                  <a:cubicBezTo>
                    <a:pt x="366" y="5469"/>
                    <a:pt x="503" y="5314"/>
                    <a:pt x="582" y="5064"/>
                  </a:cubicBezTo>
                  <a:cubicBezTo>
                    <a:pt x="582" y="5064"/>
                    <a:pt x="582" y="5045"/>
                    <a:pt x="601" y="5025"/>
                  </a:cubicBezTo>
                  <a:cubicBezTo>
                    <a:pt x="683" y="4684"/>
                    <a:pt x="904" y="4526"/>
                    <a:pt x="1043" y="4526"/>
                  </a:cubicBezTo>
                  <a:cubicBezTo>
                    <a:pt x="1043" y="4526"/>
                    <a:pt x="1024" y="3964"/>
                    <a:pt x="1043" y="3767"/>
                  </a:cubicBezTo>
                  <a:cubicBezTo>
                    <a:pt x="1062" y="3526"/>
                    <a:pt x="1182" y="2743"/>
                    <a:pt x="1125" y="2205"/>
                  </a:cubicBezTo>
                  <a:cubicBezTo>
                    <a:pt x="1081" y="1744"/>
                    <a:pt x="961" y="1605"/>
                    <a:pt x="980" y="1422"/>
                  </a:cubicBezTo>
                  <a:cubicBezTo>
                    <a:pt x="1004" y="1201"/>
                    <a:pt x="1101" y="0"/>
                    <a:pt x="1101" y="0"/>
                  </a:cubicBezTo>
                  <a:close/>
                </a:path>
              </a:pathLst>
            </a:custGeom>
            <a:solidFill>
              <a:srgbClr val="FFB3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5"/>
            <p:cNvSpPr/>
            <p:nvPr/>
          </p:nvSpPr>
          <p:spPr>
            <a:xfrm>
              <a:off x="7494633" y="4143851"/>
              <a:ext cx="252952" cy="255474"/>
            </a:xfrm>
            <a:custGeom>
              <a:rect b="b" l="l" r="r" t="t"/>
              <a:pathLst>
                <a:path extrusionOk="0" h="1418" w="1404">
                  <a:moveTo>
                    <a:pt x="1283" y="1"/>
                  </a:moveTo>
                  <a:cubicBezTo>
                    <a:pt x="1144" y="1"/>
                    <a:pt x="923" y="159"/>
                    <a:pt x="841" y="500"/>
                  </a:cubicBezTo>
                  <a:cubicBezTo>
                    <a:pt x="822" y="520"/>
                    <a:pt x="822" y="539"/>
                    <a:pt x="822" y="539"/>
                  </a:cubicBezTo>
                  <a:cubicBezTo>
                    <a:pt x="748" y="775"/>
                    <a:pt x="643" y="821"/>
                    <a:pt x="532" y="821"/>
                  </a:cubicBezTo>
                  <a:cubicBezTo>
                    <a:pt x="462" y="821"/>
                    <a:pt x="390" y="803"/>
                    <a:pt x="322" y="803"/>
                  </a:cubicBezTo>
                  <a:cubicBezTo>
                    <a:pt x="226" y="786"/>
                    <a:pt x="119" y="754"/>
                    <a:pt x="56" y="754"/>
                  </a:cubicBezTo>
                  <a:cubicBezTo>
                    <a:pt x="26" y="754"/>
                    <a:pt x="6" y="761"/>
                    <a:pt x="0" y="779"/>
                  </a:cubicBezTo>
                  <a:cubicBezTo>
                    <a:pt x="0" y="876"/>
                    <a:pt x="462" y="1324"/>
                    <a:pt x="660" y="1324"/>
                  </a:cubicBezTo>
                  <a:cubicBezTo>
                    <a:pt x="668" y="1324"/>
                    <a:pt x="675" y="1323"/>
                    <a:pt x="682" y="1322"/>
                  </a:cubicBezTo>
                  <a:cubicBezTo>
                    <a:pt x="860" y="1303"/>
                    <a:pt x="1004" y="1240"/>
                    <a:pt x="1043" y="1202"/>
                  </a:cubicBezTo>
                  <a:cubicBezTo>
                    <a:pt x="1098" y="1123"/>
                    <a:pt x="1141" y="860"/>
                    <a:pt x="1161" y="860"/>
                  </a:cubicBezTo>
                  <a:cubicBezTo>
                    <a:pt x="1162" y="860"/>
                    <a:pt x="1162" y="860"/>
                    <a:pt x="1163" y="861"/>
                  </a:cubicBezTo>
                  <a:cubicBezTo>
                    <a:pt x="1182" y="861"/>
                    <a:pt x="1144" y="1341"/>
                    <a:pt x="1182" y="1403"/>
                  </a:cubicBezTo>
                  <a:cubicBezTo>
                    <a:pt x="1182" y="1413"/>
                    <a:pt x="1198" y="1418"/>
                    <a:pt x="1213" y="1418"/>
                  </a:cubicBezTo>
                  <a:cubicBezTo>
                    <a:pt x="1229" y="1418"/>
                    <a:pt x="1244" y="1413"/>
                    <a:pt x="1244" y="1403"/>
                  </a:cubicBezTo>
                  <a:cubicBezTo>
                    <a:pt x="1283" y="1240"/>
                    <a:pt x="1302" y="822"/>
                    <a:pt x="1341" y="702"/>
                  </a:cubicBezTo>
                  <a:lnTo>
                    <a:pt x="1341" y="683"/>
                  </a:lnTo>
                  <a:cubicBezTo>
                    <a:pt x="1384" y="620"/>
                    <a:pt x="1403" y="380"/>
                    <a:pt x="1384" y="202"/>
                  </a:cubicBezTo>
                  <a:cubicBezTo>
                    <a:pt x="1384" y="102"/>
                    <a:pt x="1365" y="20"/>
                    <a:pt x="1321" y="20"/>
                  </a:cubicBezTo>
                  <a:cubicBezTo>
                    <a:pt x="1302" y="1"/>
                    <a:pt x="1302" y="1"/>
                    <a:pt x="12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5"/>
            <p:cNvSpPr/>
            <p:nvPr/>
          </p:nvSpPr>
          <p:spPr>
            <a:xfrm>
              <a:off x="7660745" y="2095194"/>
              <a:ext cx="339431" cy="750567"/>
            </a:xfrm>
            <a:custGeom>
              <a:rect b="b" l="l" r="r" t="t"/>
              <a:pathLst>
                <a:path extrusionOk="0" h="4166" w="1884">
                  <a:moveTo>
                    <a:pt x="1783" y="1"/>
                  </a:moveTo>
                  <a:lnTo>
                    <a:pt x="721" y="582"/>
                  </a:lnTo>
                  <a:lnTo>
                    <a:pt x="1" y="4166"/>
                  </a:lnTo>
                  <a:lnTo>
                    <a:pt x="1442" y="4007"/>
                  </a:lnTo>
                  <a:cubicBezTo>
                    <a:pt x="1442" y="4007"/>
                    <a:pt x="1802" y="2566"/>
                    <a:pt x="1821" y="2105"/>
                  </a:cubicBezTo>
                  <a:cubicBezTo>
                    <a:pt x="1884" y="303"/>
                    <a:pt x="1783" y="1"/>
                    <a:pt x="1783" y="1"/>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5"/>
            <p:cNvSpPr/>
            <p:nvPr/>
          </p:nvSpPr>
          <p:spPr>
            <a:xfrm>
              <a:off x="7487607" y="2755679"/>
              <a:ext cx="479779" cy="754711"/>
            </a:xfrm>
            <a:custGeom>
              <a:rect b="b" l="l" r="r" t="t"/>
              <a:pathLst>
                <a:path extrusionOk="0" h="4189" w="2663">
                  <a:moveTo>
                    <a:pt x="2523" y="0"/>
                  </a:moveTo>
                  <a:lnTo>
                    <a:pt x="923" y="120"/>
                  </a:lnTo>
                  <a:lnTo>
                    <a:pt x="702" y="120"/>
                  </a:lnTo>
                  <a:lnTo>
                    <a:pt x="520" y="139"/>
                  </a:lnTo>
                  <a:lnTo>
                    <a:pt x="82" y="178"/>
                  </a:lnTo>
                  <a:lnTo>
                    <a:pt x="82" y="197"/>
                  </a:lnTo>
                  <a:lnTo>
                    <a:pt x="58" y="221"/>
                  </a:lnTo>
                  <a:cubicBezTo>
                    <a:pt x="58" y="279"/>
                    <a:pt x="1" y="1119"/>
                    <a:pt x="39" y="2700"/>
                  </a:cubicBezTo>
                  <a:cubicBezTo>
                    <a:pt x="82" y="3560"/>
                    <a:pt x="203" y="3944"/>
                    <a:pt x="203" y="3944"/>
                  </a:cubicBezTo>
                  <a:cubicBezTo>
                    <a:pt x="203" y="3944"/>
                    <a:pt x="323" y="4141"/>
                    <a:pt x="803" y="4184"/>
                  </a:cubicBezTo>
                  <a:cubicBezTo>
                    <a:pt x="858" y="4187"/>
                    <a:pt x="911" y="4188"/>
                    <a:pt x="962" y="4188"/>
                  </a:cubicBezTo>
                  <a:cubicBezTo>
                    <a:pt x="1962" y="4188"/>
                    <a:pt x="2340" y="3680"/>
                    <a:pt x="2340" y="3680"/>
                  </a:cubicBezTo>
                  <a:cubicBezTo>
                    <a:pt x="2340" y="3661"/>
                    <a:pt x="2364" y="3103"/>
                    <a:pt x="2384" y="2580"/>
                  </a:cubicBezTo>
                  <a:cubicBezTo>
                    <a:pt x="2384" y="2099"/>
                    <a:pt x="2422" y="1638"/>
                    <a:pt x="2441" y="1561"/>
                  </a:cubicBezTo>
                  <a:cubicBezTo>
                    <a:pt x="2484" y="1499"/>
                    <a:pt x="2561" y="1340"/>
                    <a:pt x="2605" y="1139"/>
                  </a:cubicBezTo>
                  <a:cubicBezTo>
                    <a:pt x="2624" y="1100"/>
                    <a:pt x="2624" y="1081"/>
                    <a:pt x="2624" y="1062"/>
                  </a:cubicBezTo>
                  <a:lnTo>
                    <a:pt x="2624" y="1038"/>
                  </a:lnTo>
                  <a:cubicBezTo>
                    <a:pt x="2624" y="1018"/>
                    <a:pt x="2643" y="999"/>
                    <a:pt x="2643" y="980"/>
                  </a:cubicBezTo>
                  <a:lnTo>
                    <a:pt x="2643" y="918"/>
                  </a:lnTo>
                  <a:lnTo>
                    <a:pt x="2643" y="879"/>
                  </a:lnTo>
                  <a:cubicBezTo>
                    <a:pt x="2643" y="860"/>
                    <a:pt x="2662" y="841"/>
                    <a:pt x="2662" y="822"/>
                  </a:cubicBezTo>
                  <a:lnTo>
                    <a:pt x="2662" y="759"/>
                  </a:lnTo>
                  <a:lnTo>
                    <a:pt x="2662" y="701"/>
                  </a:lnTo>
                  <a:lnTo>
                    <a:pt x="2662" y="639"/>
                  </a:lnTo>
                  <a:lnTo>
                    <a:pt x="2662" y="581"/>
                  </a:lnTo>
                  <a:cubicBezTo>
                    <a:pt x="2643" y="557"/>
                    <a:pt x="2643" y="538"/>
                    <a:pt x="2643" y="519"/>
                  </a:cubicBezTo>
                  <a:lnTo>
                    <a:pt x="2643" y="437"/>
                  </a:lnTo>
                  <a:cubicBezTo>
                    <a:pt x="2643" y="418"/>
                    <a:pt x="2624" y="399"/>
                    <a:pt x="2624" y="380"/>
                  </a:cubicBezTo>
                  <a:cubicBezTo>
                    <a:pt x="2624" y="360"/>
                    <a:pt x="2624" y="341"/>
                    <a:pt x="2605" y="298"/>
                  </a:cubicBezTo>
                  <a:lnTo>
                    <a:pt x="2605" y="240"/>
                  </a:lnTo>
                  <a:cubicBezTo>
                    <a:pt x="2581" y="221"/>
                    <a:pt x="2581" y="178"/>
                    <a:pt x="2561" y="159"/>
                  </a:cubicBezTo>
                  <a:cubicBezTo>
                    <a:pt x="2561" y="139"/>
                    <a:pt x="2561" y="120"/>
                    <a:pt x="2542" y="101"/>
                  </a:cubicBezTo>
                  <a:cubicBezTo>
                    <a:pt x="2542" y="77"/>
                    <a:pt x="2542" y="58"/>
                    <a:pt x="2523" y="38"/>
                  </a:cubicBezTo>
                  <a:lnTo>
                    <a:pt x="2523" y="0"/>
                  </a:ln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5"/>
            <p:cNvSpPr/>
            <p:nvPr/>
          </p:nvSpPr>
          <p:spPr>
            <a:xfrm>
              <a:off x="7545620" y="1658294"/>
              <a:ext cx="324837" cy="491670"/>
            </a:xfrm>
            <a:custGeom>
              <a:rect b="b" l="l" r="r" t="t"/>
              <a:pathLst>
                <a:path extrusionOk="0" h="2729" w="1803">
                  <a:moveTo>
                    <a:pt x="957" y="1"/>
                  </a:moveTo>
                  <a:cubicBezTo>
                    <a:pt x="638" y="1"/>
                    <a:pt x="308" y="156"/>
                    <a:pt x="159" y="446"/>
                  </a:cubicBezTo>
                  <a:cubicBezTo>
                    <a:pt x="1" y="744"/>
                    <a:pt x="39" y="1104"/>
                    <a:pt x="97" y="1407"/>
                  </a:cubicBezTo>
                  <a:cubicBezTo>
                    <a:pt x="140" y="1566"/>
                    <a:pt x="260" y="1806"/>
                    <a:pt x="337" y="1844"/>
                  </a:cubicBezTo>
                  <a:cubicBezTo>
                    <a:pt x="401" y="1867"/>
                    <a:pt x="471" y="1873"/>
                    <a:pt x="523" y="1873"/>
                  </a:cubicBezTo>
                  <a:cubicBezTo>
                    <a:pt x="569" y="1873"/>
                    <a:pt x="601" y="1868"/>
                    <a:pt x="601" y="1868"/>
                  </a:cubicBezTo>
                  <a:cubicBezTo>
                    <a:pt x="601" y="1868"/>
                    <a:pt x="640" y="1907"/>
                    <a:pt x="659" y="1988"/>
                  </a:cubicBezTo>
                  <a:cubicBezTo>
                    <a:pt x="678" y="2205"/>
                    <a:pt x="659" y="2728"/>
                    <a:pt x="678" y="2728"/>
                  </a:cubicBezTo>
                  <a:lnTo>
                    <a:pt x="1682" y="2728"/>
                  </a:lnTo>
                  <a:cubicBezTo>
                    <a:pt x="1682" y="2728"/>
                    <a:pt x="1759" y="2507"/>
                    <a:pt x="1682" y="2325"/>
                  </a:cubicBezTo>
                  <a:cubicBezTo>
                    <a:pt x="1600" y="2147"/>
                    <a:pt x="1538" y="1806"/>
                    <a:pt x="1538" y="1767"/>
                  </a:cubicBezTo>
                  <a:cubicBezTo>
                    <a:pt x="1538" y="1666"/>
                    <a:pt x="1802" y="845"/>
                    <a:pt x="1682" y="485"/>
                  </a:cubicBezTo>
                  <a:cubicBezTo>
                    <a:pt x="1581" y="156"/>
                    <a:pt x="1275" y="1"/>
                    <a:pt x="957" y="1"/>
                  </a:cubicBezTo>
                  <a:close/>
                </a:path>
              </a:pathLst>
            </a:custGeom>
            <a:solidFill>
              <a:srgbClr val="FAA8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5"/>
            <p:cNvSpPr/>
            <p:nvPr/>
          </p:nvSpPr>
          <p:spPr>
            <a:xfrm>
              <a:off x="7635702" y="2023308"/>
              <a:ext cx="230431" cy="131881"/>
            </a:xfrm>
            <a:custGeom>
              <a:rect b="b" l="l" r="r" t="t"/>
              <a:pathLst>
                <a:path extrusionOk="0" h="732" w="1279">
                  <a:moveTo>
                    <a:pt x="1100" y="1"/>
                  </a:moveTo>
                  <a:cubicBezTo>
                    <a:pt x="1100" y="1"/>
                    <a:pt x="1019" y="179"/>
                    <a:pt x="658" y="241"/>
                  </a:cubicBezTo>
                  <a:cubicBezTo>
                    <a:pt x="594" y="251"/>
                    <a:pt x="529" y="254"/>
                    <a:pt x="468" y="254"/>
                  </a:cubicBezTo>
                  <a:cubicBezTo>
                    <a:pt x="286" y="254"/>
                    <a:pt x="140" y="222"/>
                    <a:pt x="140" y="222"/>
                  </a:cubicBezTo>
                  <a:cubicBezTo>
                    <a:pt x="140" y="222"/>
                    <a:pt x="0" y="361"/>
                    <a:pt x="0" y="520"/>
                  </a:cubicBezTo>
                  <a:cubicBezTo>
                    <a:pt x="0" y="520"/>
                    <a:pt x="77" y="563"/>
                    <a:pt x="178" y="601"/>
                  </a:cubicBezTo>
                  <a:cubicBezTo>
                    <a:pt x="240" y="640"/>
                    <a:pt x="341" y="683"/>
                    <a:pt x="437" y="702"/>
                  </a:cubicBezTo>
                  <a:cubicBezTo>
                    <a:pt x="516" y="719"/>
                    <a:pt x="597" y="732"/>
                    <a:pt x="680" y="732"/>
                  </a:cubicBezTo>
                  <a:cubicBezTo>
                    <a:pt x="792" y="732"/>
                    <a:pt x="906" y="708"/>
                    <a:pt x="1019" y="640"/>
                  </a:cubicBezTo>
                  <a:cubicBezTo>
                    <a:pt x="1100" y="601"/>
                    <a:pt x="1158" y="539"/>
                    <a:pt x="1201" y="481"/>
                  </a:cubicBezTo>
                  <a:cubicBezTo>
                    <a:pt x="1259" y="419"/>
                    <a:pt x="1278" y="361"/>
                    <a:pt x="1278" y="299"/>
                  </a:cubicBezTo>
                  <a:cubicBezTo>
                    <a:pt x="1278" y="159"/>
                    <a:pt x="1201" y="39"/>
                    <a:pt x="1201" y="39"/>
                  </a:cubicBezTo>
                  <a:lnTo>
                    <a:pt x="1100" y="1"/>
                  </a:lnTo>
                  <a:close/>
                </a:path>
              </a:pathLst>
            </a:custGeom>
            <a:solidFill>
              <a:srgbClr val="EEEE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5"/>
            <p:cNvSpPr/>
            <p:nvPr/>
          </p:nvSpPr>
          <p:spPr>
            <a:xfrm>
              <a:off x="7491210" y="2016282"/>
              <a:ext cx="501219" cy="835605"/>
            </a:xfrm>
            <a:custGeom>
              <a:rect b="b" l="l" r="r" t="t"/>
              <a:pathLst>
                <a:path extrusionOk="0" h="4638" w="2782">
                  <a:moveTo>
                    <a:pt x="2321" y="0"/>
                  </a:moveTo>
                  <a:cubicBezTo>
                    <a:pt x="2157" y="0"/>
                    <a:pt x="2003" y="78"/>
                    <a:pt x="2003" y="78"/>
                  </a:cubicBezTo>
                  <a:cubicBezTo>
                    <a:pt x="2003" y="78"/>
                    <a:pt x="2042" y="97"/>
                    <a:pt x="2042" y="218"/>
                  </a:cubicBezTo>
                  <a:cubicBezTo>
                    <a:pt x="2042" y="362"/>
                    <a:pt x="1802" y="520"/>
                    <a:pt x="1523" y="559"/>
                  </a:cubicBezTo>
                  <a:cubicBezTo>
                    <a:pt x="1409" y="579"/>
                    <a:pt x="1291" y="586"/>
                    <a:pt x="1184" y="586"/>
                  </a:cubicBezTo>
                  <a:cubicBezTo>
                    <a:pt x="971" y="586"/>
                    <a:pt x="802" y="559"/>
                    <a:pt x="802" y="559"/>
                  </a:cubicBezTo>
                  <a:cubicBezTo>
                    <a:pt x="341" y="760"/>
                    <a:pt x="120" y="1058"/>
                    <a:pt x="82" y="1519"/>
                  </a:cubicBezTo>
                  <a:cubicBezTo>
                    <a:pt x="62" y="1601"/>
                    <a:pt x="62" y="1683"/>
                    <a:pt x="62" y="1760"/>
                  </a:cubicBezTo>
                  <a:cubicBezTo>
                    <a:pt x="38" y="2360"/>
                    <a:pt x="240" y="2783"/>
                    <a:pt x="259" y="3100"/>
                  </a:cubicBezTo>
                  <a:cubicBezTo>
                    <a:pt x="279" y="3403"/>
                    <a:pt x="0" y="4243"/>
                    <a:pt x="0" y="4243"/>
                  </a:cubicBezTo>
                  <a:lnTo>
                    <a:pt x="62" y="4301"/>
                  </a:lnTo>
                  <a:cubicBezTo>
                    <a:pt x="120" y="4363"/>
                    <a:pt x="221" y="4445"/>
                    <a:pt x="399" y="4522"/>
                  </a:cubicBezTo>
                  <a:cubicBezTo>
                    <a:pt x="461" y="4541"/>
                    <a:pt x="543" y="4565"/>
                    <a:pt x="620" y="4604"/>
                  </a:cubicBezTo>
                  <a:lnTo>
                    <a:pt x="639" y="4604"/>
                  </a:lnTo>
                  <a:cubicBezTo>
                    <a:pt x="701" y="4623"/>
                    <a:pt x="759" y="4623"/>
                    <a:pt x="822" y="4623"/>
                  </a:cubicBezTo>
                  <a:cubicBezTo>
                    <a:pt x="872" y="4632"/>
                    <a:pt x="932" y="4637"/>
                    <a:pt x="994" y="4637"/>
                  </a:cubicBezTo>
                  <a:cubicBezTo>
                    <a:pt x="1057" y="4637"/>
                    <a:pt x="1122" y="4632"/>
                    <a:pt x="1182" y="4623"/>
                  </a:cubicBezTo>
                  <a:cubicBezTo>
                    <a:pt x="1960" y="4541"/>
                    <a:pt x="2541" y="4104"/>
                    <a:pt x="2541" y="4104"/>
                  </a:cubicBezTo>
                  <a:cubicBezTo>
                    <a:pt x="2541" y="4104"/>
                    <a:pt x="2143" y="3042"/>
                    <a:pt x="2522" y="1861"/>
                  </a:cubicBezTo>
                  <a:cubicBezTo>
                    <a:pt x="2705" y="1298"/>
                    <a:pt x="2782" y="640"/>
                    <a:pt x="2724" y="381"/>
                  </a:cubicBezTo>
                  <a:cubicBezTo>
                    <a:pt x="2681" y="299"/>
                    <a:pt x="2661" y="218"/>
                    <a:pt x="2623" y="160"/>
                  </a:cubicBezTo>
                  <a:cubicBezTo>
                    <a:pt x="2549" y="37"/>
                    <a:pt x="2433" y="0"/>
                    <a:pt x="2321"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5"/>
            <p:cNvSpPr/>
            <p:nvPr/>
          </p:nvSpPr>
          <p:spPr>
            <a:xfrm>
              <a:off x="7512830" y="1629647"/>
              <a:ext cx="389517" cy="357988"/>
            </a:xfrm>
            <a:custGeom>
              <a:rect b="b" l="l" r="r" t="t"/>
              <a:pathLst>
                <a:path extrusionOk="0" h="1987" w="2162">
                  <a:moveTo>
                    <a:pt x="1196" y="0"/>
                  </a:moveTo>
                  <a:cubicBezTo>
                    <a:pt x="828" y="0"/>
                    <a:pt x="496" y="287"/>
                    <a:pt x="461" y="322"/>
                  </a:cubicBezTo>
                  <a:cubicBezTo>
                    <a:pt x="446" y="319"/>
                    <a:pt x="429" y="317"/>
                    <a:pt x="411" y="317"/>
                  </a:cubicBezTo>
                  <a:cubicBezTo>
                    <a:pt x="309" y="317"/>
                    <a:pt x="170" y="364"/>
                    <a:pt x="101" y="466"/>
                  </a:cubicBezTo>
                  <a:cubicBezTo>
                    <a:pt x="0" y="644"/>
                    <a:pt x="260" y="1066"/>
                    <a:pt x="481" y="1187"/>
                  </a:cubicBezTo>
                  <a:cubicBezTo>
                    <a:pt x="500" y="1263"/>
                    <a:pt x="581" y="1465"/>
                    <a:pt x="581" y="1465"/>
                  </a:cubicBezTo>
                  <a:cubicBezTo>
                    <a:pt x="581" y="1465"/>
                    <a:pt x="587" y="1477"/>
                    <a:pt x="595" y="1477"/>
                  </a:cubicBezTo>
                  <a:cubicBezTo>
                    <a:pt x="608" y="1477"/>
                    <a:pt x="627" y="1446"/>
                    <a:pt x="639" y="1283"/>
                  </a:cubicBezTo>
                  <a:cubicBezTo>
                    <a:pt x="651" y="1245"/>
                    <a:pt x="696" y="1221"/>
                    <a:pt x="748" y="1221"/>
                  </a:cubicBezTo>
                  <a:cubicBezTo>
                    <a:pt x="801" y="1221"/>
                    <a:pt x="862" y="1246"/>
                    <a:pt x="903" y="1307"/>
                  </a:cubicBezTo>
                  <a:cubicBezTo>
                    <a:pt x="999" y="1427"/>
                    <a:pt x="1143" y="1926"/>
                    <a:pt x="1220" y="1946"/>
                  </a:cubicBezTo>
                  <a:cubicBezTo>
                    <a:pt x="1314" y="1975"/>
                    <a:pt x="1394" y="1987"/>
                    <a:pt x="1460" y="1987"/>
                  </a:cubicBezTo>
                  <a:cubicBezTo>
                    <a:pt x="1662" y="1987"/>
                    <a:pt x="1744" y="1883"/>
                    <a:pt x="1744" y="1883"/>
                  </a:cubicBezTo>
                  <a:cubicBezTo>
                    <a:pt x="1821" y="1566"/>
                    <a:pt x="2162" y="1066"/>
                    <a:pt x="1903" y="543"/>
                  </a:cubicBezTo>
                  <a:cubicBezTo>
                    <a:pt x="1703" y="128"/>
                    <a:pt x="1441" y="0"/>
                    <a:pt x="1196" y="0"/>
                  </a:cubicBez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5"/>
            <p:cNvSpPr/>
            <p:nvPr/>
          </p:nvSpPr>
          <p:spPr>
            <a:xfrm>
              <a:off x="7736054" y="1610550"/>
              <a:ext cx="199262" cy="183588"/>
            </a:xfrm>
            <a:custGeom>
              <a:rect b="b" l="l" r="r" t="t"/>
              <a:pathLst>
                <a:path extrusionOk="0" h="1019" w="1106">
                  <a:moveTo>
                    <a:pt x="517" y="0"/>
                  </a:moveTo>
                  <a:cubicBezTo>
                    <a:pt x="436" y="0"/>
                    <a:pt x="356" y="22"/>
                    <a:pt x="284" y="68"/>
                  </a:cubicBezTo>
                  <a:cubicBezTo>
                    <a:pt x="63" y="212"/>
                    <a:pt x="1" y="509"/>
                    <a:pt x="164" y="750"/>
                  </a:cubicBezTo>
                  <a:cubicBezTo>
                    <a:pt x="258" y="925"/>
                    <a:pt x="424" y="1019"/>
                    <a:pt x="590" y="1019"/>
                  </a:cubicBezTo>
                  <a:cubicBezTo>
                    <a:pt x="670" y="1019"/>
                    <a:pt x="750" y="997"/>
                    <a:pt x="822" y="951"/>
                  </a:cubicBezTo>
                  <a:cubicBezTo>
                    <a:pt x="1043" y="812"/>
                    <a:pt x="1105" y="509"/>
                    <a:pt x="961" y="269"/>
                  </a:cubicBezTo>
                  <a:cubicBezTo>
                    <a:pt x="854" y="94"/>
                    <a:pt x="684" y="0"/>
                    <a:pt x="517" y="0"/>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5"/>
            <p:cNvSpPr/>
            <p:nvPr/>
          </p:nvSpPr>
          <p:spPr>
            <a:xfrm>
              <a:off x="7639125" y="1871970"/>
              <a:ext cx="50446" cy="72246"/>
            </a:xfrm>
            <a:custGeom>
              <a:rect b="b" l="l" r="r" t="t"/>
              <a:pathLst>
                <a:path extrusionOk="0" h="401" w="280">
                  <a:moveTo>
                    <a:pt x="241" y="0"/>
                  </a:moveTo>
                  <a:cubicBezTo>
                    <a:pt x="260" y="139"/>
                    <a:pt x="221" y="322"/>
                    <a:pt x="121" y="341"/>
                  </a:cubicBezTo>
                  <a:cubicBezTo>
                    <a:pt x="39" y="341"/>
                    <a:pt x="1" y="298"/>
                    <a:pt x="1" y="298"/>
                  </a:cubicBezTo>
                  <a:lnTo>
                    <a:pt x="1" y="298"/>
                  </a:lnTo>
                  <a:cubicBezTo>
                    <a:pt x="1" y="298"/>
                    <a:pt x="17" y="401"/>
                    <a:pt x="100" y="401"/>
                  </a:cubicBezTo>
                  <a:cubicBezTo>
                    <a:pt x="106" y="401"/>
                    <a:pt x="113" y="400"/>
                    <a:pt x="121" y="399"/>
                  </a:cubicBezTo>
                  <a:cubicBezTo>
                    <a:pt x="241" y="399"/>
                    <a:pt x="260" y="322"/>
                    <a:pt x="260" y="240"/>
                  </a:cubicBezTo>
                  <a:cubicBezTo>
                    <a:pt x="279" y="139"/>
                    <a:pt x="241" y="0"/>
                    <a:pt x="24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5"/>
            <p:cNvSpPr/>
            <p:nvPr/>
          </p:nvSpPr>
          <p:spPr>
            <a:xfrm>
              <a:off x="7639125" y="1869087"/>
              <a:ext cx="28826" cy="46663"/>
            </a:xfrm>
            <a:custGeom>
              <a:rect b="b" l="l" r="r" t="t"/>
              <a:pathLst>
                <a:path extrusionOk="0" h="259" w="160">
                  <a:moveTo>
                    <a:pt x="57" y="1"/>
                  </a:moveTo>
                  <a:cubicBezTo>
                    <a:pt x="1" y="1"/>
                    <a:pt x="1" y="104"/>
                    <a:pt x="1" y="136"/>
                  </a:cubicBezTo>
                  <a:cubicBezTo>
                    <a:pt x="1" y="136"/>
                    <a:pt x="7" y="133"/>
                    <a:pt x="14" y="133"/>
                  </a:cubicBezTo>
                  <a:cubicBezTo>
                    <a:pt x="25" y="133"/>
                    <a:pt x="39" y="140"/>
                    <a:pt x="39" y="175"/>
                  </a:cubicBezTo>
                  <a:cubicBezTo>
                    <a:pt x="39" y="218"/>
                    <a:pt x="20" y="218"/>
                    <a:pt x="20" y="237"/>
                  </a:cubicBezTo>
                  <a:cubicBezTo>
                    <a:pt x="12" y="252"/>
                    <a:pt x="20" y="258"/>
                    <a:pt x="34" y="258"/>
                  </a:cubicBezTo>
                  <a:cubicBezTo>
                    <a:pt x="57" y="258"/>
                    <a:pt x="97" y="242"/>
                    <a:pt x="121" y="218"/>
                  </a:cubicBezTo>
                  <a:cubicBezTo>
                    <a:pt x="140" y="175"/>
                    <a:pt x="159" y="55"/>
                    <a:pt x="101" y="16"/>
                  </a:cubicBezTo>
                  <a:cubicBezTo>
                    <a:pt x="84" y="5"/>
                    <a:pt x="69" y="1"/>
                    <a:pt x="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5"/>
            <p:cNvSpPr/>
            <p:nvPr/>
          </p:nvSpPr>
          <p:spPr>
            <a:xfrm>
              <a:off x="7256636" y="2081321"/>
              <a:ext cx="256375" cy="598328"/>
            </a:xfrm>
            <a:custGeom>
              <a:rect b="b" l="l" r="r" t="t"/>
              <a:pathLst>
                <a:path extrusionOk="0" h="3321" w="1423">
                  <a:moveTo>
                    <a:pt x="0" y="1"/>
                  </a:moveTo>
                  <a:lnTo>
                    <a:pt x="0" y="2580"/>
                  </a:lnTo>
                  <a:lnTo>
                    <a:pt x="1422" y="3320"/>
                  </a:lnTo>
                  <a:lnTo>
                    <a:pt x="1422" y="918"/>
                  </a:lnTo>
                  <a:lnTo>
                    <a:pt x="0" y="1"/>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5"/>
            <p:cNvSpPr/>
            <p:nvPr/>
          </p:nvSpPr>
          <p:spPr>
            <a:xfrm>
              <a:off x="7238439" y="2091771"/>
              <a:ext cx="252952" cy="599049"/>
            </a:xfrm>
            <a:custGeom>
              <a:rect b="b" l="l" r="r" t="t"/>
              <a:pathLst>
                <a:path extrusionOk="0" h="3325" w="1404">
                  <a:moveTo>
                    <a:pt x="0" y="0"/>
                  </a:moveTo>
                  <a:lnTo>
                    <a:pt x="0" y="2604"/>
                  </a:lnTo>
                  <a:lnTo>
                    <a:pt x="1403" y="3325"/>
                  </a:lnTo>
                  <a:lnTo>
                    <a:pt x="1403" y="942"/>
                  </a:lnTo>
                  <a:lnTo>
                    <a:pt x="0" y="0"/>
                  </a:ln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5"/>
            <p:cNvSpPr/>
            <p:nvPr/>
          </p:nvSpPr>
          <p:spPr>
            <a:xfrm>
              <a:off x="7238439" y="2081321"/>
              <a:ext cx="274571" cy="180165"/>
            </a:xfrm>
            <a:custGeom>
              <a:rect b="b" l="l" r="r" t="t"/>
              <a:pathLst>
                <a:path extrusionOk="0" h="1000" w="1524">
                  <a:moveTo>
                    <a:pt x="101" y="1"/>
                  </a:moveTo>
                  <a:lnTo>
                    <a:pt x="0" y="58"/>
                  </a:lnTo>
                  <a:lnTo>
                    <a:pt x="1403" y="1000"/>
                  </a:lnTo>
                  <a:lnTo>
                    <a:pt x="1523" y="918"/>
                  </a:lnTo>
                  <a:lnTo>
                    <a:pt x="101" y="1"/>
                  </a:lnTo>
                  <a:close/>
                </a:path>
              </a:pathLst>
            </a:custGeom>
            <a:solidFill>
              <a:srgbClr val="9EB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5"/>
            <p:cNvSpPr/>
            <p:nvPr/>
          </p:nvSpPr>
          <p:spPr>
            <a:xfrm>
              <a:off x="7184750" y="2257883"/>
              <a:ext cx="148096" cy="165572"/>
            </a:xfrm>
            <a:custGeom>
              <a:rect b="b" l="l" r="r" t="t"/>
              <a:pathLst>
                <a:path extrusionOk="0" h="919" w="822">
                  <a:moveTo>
                    <a:pt x="298" y="1"/>
                  </a:moveTo>
                  <a:cubicBezTo>
                    <a:pt x="298" y="1"/>
                    <a:pt x="202" y="39"/>
                    <a:pt x="101" y="299"/>
                  </a:cubicBezTo>
                  <a:cubicBezTo>
                    <a:pt x="0" y="539"/>
                    <a:pt x="120" y="659"/>
                    <a:pt x="279" y="741"/>
                  </a:cubicBezTo>
                  <a:cubicBezTo>
                    <a:pt x="442" y="841"/>
                    <a:pt x="462" y="798"/>
                    <a:pt x="538" y="918"/>
                  </a:cubicBezTo>
                  <a:lnTo>
                    <a:pt x="822" y="702"/>
                  </a:lnTo>
                  <a:lnTo>
                    <a:pt x="582" y="318"/>
                  </a:lnTo>
                  <a:cubicBezTo>
                    <a:pt x="582" y="318"/>
                    <a:pt x="241" y="241"/>
                    <a:pt x="298" y="1"/>
                  </a:cubicBezTo>
                  <a:close/>
                </a:path>
              </a:pathLst>
            </a:custGeom>
            <a:solidFill>
              <a:srgbClr val="FAA8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5"/>
            <p:cNvSpPr/>
            <p:nvPr/>
          </p:nvSpPr>
          <p:spPr>
            <a:xfrm>
              <a:off x="7260059" y="2214643"/>
              <a:ext cx="394021" cy="508786"/>
            </a:xfrm>
            <a:custGeom>
              <a:rect b="b" l="l" r="r" t="t"/>
              <a:pathLst>
                <a:path extrusionOk="0" h="2824" w="2187">
                  <a:moveTo>
                    <a:pt x="1763" y="0"/>
                  </a:moveTo>
                  <a:cubicBezTo>
                    <a:pt x="1523" y="0"/>
                    <a:pt x="1422" y="241"/>
                    <a:pt x="1384" y="418"/>
                  </a:cubicBezTo>
                  <a:cubicBezTo>
                    <a:pt x="1345" y="500"/>
                    <a:pt x="1345" y="582"/>
                    <a:pt x="1345" y="659"/>
                  </a:cubicBezTo>
                  <a:cubicBezTo>
                    <a:pt x="1321" y="880"/>
                    <a:pt x="1345" y="1600"/>
                    <a:pt x="1264" y="1663"/>
                  </a:cubicBezTo>
                  <a:cubicBezTo>
                    <a:pt x="1259" y="1666"/>
                    <a:pt x="1253" y="1667"/>
                    <a:pt x="1246" y="1667"/>
                  </a:cubicBezTo>
                  <a:cubicBezTo>
                    <a:pt x="1084" y="1667"/>
                    <a:pt x="385" y="822"/>
                    <a:pt x="385" y="822"/>
                  </a:cubicBezTo>
                  <a:lnTo>
                    <a:pt x="183" y="1000"/>
                  </a:lnTo>
                  <a:lnTo>
                    <a:pt x="0" y="1182"/>
                  </a:lnTo>
                  <a:cubicBezTo>
                    <a:pt x="0" y="1182"/>
                    <a:pt x="917" y="2823"/>
                    <a:pt x="1448" y="2823"/>
                  </a:cubicBezTo>
                  <a:cubicBezTo>
                    <a:pt x="1460" y="2823"/>
                    <a:pt x="1473" y="2822"/>
                    <a:pt x="1485" y="2820"/>
                  </a:cubicBezTo>
                  <a:cubicBezTo>
                    <a:pt x="1946" y="2744"/>
                    <a:pt x="2124" y="961"/>
                    <a:pt x="2186" y="481"/>
                  </a:cubicBezTo>
                  <a:cubicBezTo>
                    <a:pt x="2186" y="342"/>
                    <a:pt x="2143" y="221"/>
                    <a:pt x="2066" y="121"/>
                  </a:cubicBezTo>
                  <a:cubicBezTo>
                    <a:pt x="2023" y="77"/>
                    <a:pt x="1965" y="39"/>
                    <a:pt x="1884" y="20"/>
                  </a:cubicBezTo>
                  <a:cubicBezTo>
                    <a:pt x="1864" y="20"/>
                    <a:pt x="1864" y="20"/>
                    <a:pt x="1845" y="0"/>
                  </a:cubicBezTo>
                  <a:close/>
                </a:path>
              </a:pathLst>
            </a:custGeom>
            <a:solidFill>
              <a:srgbClr val="00E7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5"/>
            <p:cNvSpPr/>
            <p:nvPr/>
          </p:nvSpPr>
          <p:spPr>
            <a:xfrm>
              <a:off x="7235016" y="2263468"/>
              <a:ext cx="83236" cy="102874"/>
            </a:xfrm>
            <a:custGeom>
              <a:rect b="b" l="l" r="r" t="t"/>
              <a:pathLst>
                <a:path extrusionOk="0" h="571" w="462">
                  <a:moveTo>
                    <a:pt x="169" y="1"/>
                  </a:moveTo>
                  <a:cubicBezTo>
                    <a:pt x="117" y="1"/>
                    <a:pt x="166" y="95"/>
                    <a:pt x="183" y="128"/>
                  </a:cubicBezTo>
                  <a:cubicBezTo>
                    <a:pt x="183" y="147"/>
                    <a:pt x="221" y="191"/>
                    <a:pt x="202" y="210"/>
                  </a:cubicBezTo>
                  <a:cubicBezTo>
                    <a:pt x="195" y="223"/>
                    <a:pt x="182" y="227"/>
                    <a:pt x="166" y="227"/>
                  </a:cubicBezTo>
                  <a:cubicBezTo>
                    <a:pt x="135" y="227"/>
                    <a:pt x="94" y="210"/>
                    <a:pt x="82" y="210"/>
                  </a:cubicBezTo>
                  <a:cubicBezTo>
                    <a:pt x="43" y="210"/>
                    <a:pt x="19" y="229"/>
                    <a:pt x="19" y="248"/>
                  </a:cubicBezTo>
                  <a:cubicBezTo>
                    <a:pt x="0" y="287"/>
                    <a:pt x="19" y="311"/>
                    <a:pt x="62" y="330"/>
                  </a:cubicBezTo>
                  <a:cubicBezTo>
                    <a:pt x="139" y="368"/>
                    <a:pt x="221" y="431"/>
                    <a:pt x="303" y="469"/>
                  </a:cubicBezTo>
                  <a:cubicBezTo>
                    <a:pt x="341" y="489"/>
                    <a:pt x="423" y="551"/>
                    <a:pt x="461" y="570"/>
                  </a:cubicBezTo>
                  <a:cubicBezTo>
                    <a:pt x="461" y="527"/>
                    <a:pt x="423" y="431"/>
                    <a:pt x="404" y="388"/>
                  </a:cubicBezTo>
                  <a:cubicBezTo>
                    <a:pt x="404" y="330"/>
                    <a:pt x="423" y="268"/>
                    <a:pt x="404" y="210"/>
                  </a:cubicBezTo>
                  <a:cubicBezTo>
                    <a:pt x="380" y="128"/>
                    <a:pt x="283" y="47"/>
                    <a:pt x="202" y="8"/>
                  </a:cubicBezTo>
                  <a:cubicBezTo>
                    <a:pt x="188" y="3"/>
                    <a:pt x="178" y="1"/>
                    <a:pt x="169" y="1"/>
                  </a:cubicBezTo>
                  <a:close/>
                </a:path>
              </a:pathLst>
            </a:custGeom>
            <a:solidFill>
              <a:srgbClr val="FAA8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75"/>
          <p:cNvGrpSpPr/>
          <p:nvPr/>
        </p:nvGrpSpPr>
        <p:grpSpPr>
          <a:xfrm>
            <a:off x="6547080" y="894063"/>
            <a:ext cx="845868" cy="936448"/>
            <a:chOff x="8975398" y="1757759"/>
            <a:chExt cx="599184" cy="663348"/>
          </a:xfrm>
        </p:grpSpPr>
        <p:sp>
          <p:nvSpPr>
            <p:cNvPr id="1290" name="Google Shape;1290;p75"/>
            <p:cNvSpPr/>
            <p:nvPr/>
          </p:nvSpPr>
          <p:spPr>
            <a:xfrm>
              <a:off x="9521838" y="1757759"/>
              <a:ext cx="52744" cy="490323"/>
            </a:xfrm>
            <a:custGeom>
              <a:rect b="b" l="l" r="r" t="t"/>
              <a:pathLst>
                <a:path extrusionOk="0" h="6433" w="692">
                  <a:moveTo>
                    <a:pt x="691" y="0"/>
                  </a:moveTo>
                  <a:lnTo>
                    <a:pt x="0" y="212"/>
                  </a:lnTo>
                  <a:lnTo>
                    <a:pt x="0" y="1685"/>
                  </a:lnTo>
                  <a:lnTo>
                    <a:pt x="691" y="1453"/>
                  </a:lnTo>
                  <a:lnTo>
                    <a:pt x="691" y="0"/>
                  </a:lnTo>
                  <a:close/>
                  <a:moveTo>
                    <a:pt x="691" y="6034"/>
                  </a:moveTo>
                  <a:lnTo>
                    <a:pt x="0" y="6246"/>
                  </a:lnTo>
                  <a:lnTo>
                    <a:pt x="0" y="6432"/>
                  </a:lnTo>
                  <a:lnTo>
                    <a:pt x="691" y="6225"/>
                  </a:lnTo>
                  <a:lnTo>
                    <a:pt x="691" y="6034"/>
                  </a:lnTo>
                  <a:close/>
                </a:path>
              </a:pathLst>
            </a:custGeom>
            <a:solidFill>
              <a:srgbClr val="1CEAFC">
                <a:alpha val="6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5"/>
            <p:cNvSpPr/>
            <p:nvPr/>
          </p:nvSpPr>
          <p:spPr>
            <a:xfrm>
              <a:off x="9382274" y="1801205"/>
              <a:ext cx="53125" cy="491848"/>
            </a:xfrm>
            <a:custGeom>
              <a:rect b="b" l="l" r="r" t="t"/>
              <a:pathLst>
                <a:path extrusionOk="0" h="6453" w="697">
                  <a:moveTo>
                    <a:pt x="696" y="0"/>
                  </a:moveTo>
                  <a:lnTo>
                    <a:pt x="0" y="233"/>
                  </a:lnTo>
                  <a:lnTo>
                    <a:pt x="0" y="6452"/>
                  </a:lnTo>
                  <a:lnTo>
                    <a:pt x="696" y="6241"/>
                  </a:lnTo>
                  <a:lnTo>
                    <a:pt x="696" y="0"/>
                  </a:lnTo>
                  <a:close/>
                </a:path>
              </a:pathLst>
            </a:custGeom>
            <a:solidFill>
              <a:srgbClr val="1CEAFC">
                <a:alpha val="6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5"/>
            <p:cNvSpPr/>
            <p:nvPr/>
          </p:nvSpPr>
          <p:spPr>
            <a:xfrm>
              <a:off x="9241110" y="1845795"/>
              <a:ext cx="53125" cy="492229"/>
            </a:xfrm>
            <a:custGeom>
              <a:rect b="b" l="l" r="r" t="t"/>
              <a:pathLst>
                <a:path extrusionOk="0" h="6458" w="697">
                  <a:moveTo>
                    <a:pt x="697" y="1"/>
                  </a:moveTo>
                  <a:lnTo>
                    <a:pt x="1" y="233"/>
                  </a:lnTo>
                  <a:lnTo>
                    <a:pt x="1" y="6458"/>
                  </a:lnTo>
                  <a:lnTo>
                    <a:pt x="697" y="6226"/>
                  </a:lnTo>
                  <a:lnTo>
                    <a:pt x="697" y="1"/>
                  </a:lnTo>
                  <a:close/>
                </a:path>
              </a:pathLst>
            </a:custGeom>
            <a:solidFill>
              <a:srgbClr val="1CEAFC">
                <a:alpha val="6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5"/>
            <p:cNvSpPr/>
            <p:nvPr/>
          </p:nvSpPr>
          <p:spPr>
            <a:xfrm>
              <a:off x="9101928" y="1890767"/>
              <a:ext cx="51220" cy="490323"/>
            </a:xfrm>
            <a:custGeom>
              <a:rect b="b" l="l" r="r" t="t"/>
              <a:pathLst>
                <a:path extrusionOk="0" h="6433" w="672">
                  <a:moveTo>
                    <a:pt x="672" y="1"/>
                  </a:moveTo>
                  <a:lnTo>
                    <a:pt x="1" y="213"/>
                  </a:lnTo>
                  <a:lnTo>
                    <a:pt x="1" y="6433"/>
                  </a:lnTo>
                  <a:lnTo>
                    <a:pt x="672" y="6221"/>
                  </a:lnTo>
                  <a:lnTo>
                    <a:pt x="672" y="1"/>
                  </a:lnTo>
                  <a:close/>
                </a:path>
              </a:pathLst>
            </a:custGeom>
            <a:solidFill>
              <a:srgbClr val="1CEAFC">
                <a:alpha val="6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5"/>
            <p:cNvSpPr/>
            <p:nvPr/>
          </p:nvSpPr>
          <p:spPr>
            <a:xfrm>
              <a:off x="8975398" y="1930783"/>
              <a:ext cx="54345" cy="490323"/>
            </a:xfrm>
            <a:custGeom>
              <a:rect b="b" l="l" r="r" t="t"/>
              <a:pathLst>
                <a:path extrusionOk="0" h="6433" w="713">
                  <a:moveTo>
                    <a:pt x="692" y="0"/>
                  </a:moveTo>
                  <a:lnTo>
                    <a:pt x="1" y="212"/>
                  </a:lnTo>
                  <a:lnTo>
                    <a:pt x="1" y="1055"/>
                  </a:lnTo>
                  <a:lnTo>
                    <a:pt x="692" y="823"/>
                  </a:lnTo>
                  <a:lnTo>
                    <a:pt x="712" y="4813"/>
                  </a:lnTo>
                  <a:lnTo>
                    <a:pt x="692" y="0"/>
                  </a:lnTo>
                  <a:close/>
                  <a:moveTo>
                    <a:pt x="712" y="5973"/>
                  </a:moveTo>
                  <a:lnTo>
                    <a:pt x="21" y="6180"/>
                  </a:lnTo>
                  <a:lnTo>
                    <a:pt x="21" y="6432"/>
                  </a:lnTo>
                  <a:lnTo>
                    <a:pt x="712" y="6225"/>
                  </a:lnTo>
                  <a:lnTo>
                    <a:pt x="712" y="5973"/>
                  </a:lnTo>
                  <a:close/>
                </a:path>
              </a:pathLst>
            </a:custGeom>
            <a:solidFill>
              <a:srgbClr val="1CEAFC">
                <a:alpha val="6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5"/>
            <p:cNvSpPr/>
            <p:nvPr/>
          </p:nvSpPr>
          <p:spPr>
            <a:xfrm>
              <a:off x="9521838" y="1868510"/>
              <a:ext cx="52744" cy="365322"/>
            </a:xfrm>
            <a:custGeom>
              <a:rect b="b" l="l" r="r" t="t"/>
              <a:pathLst>
                <a:path extrusionOk="0" h="4793" w="692">
                  <a:moveTo>
                    <a:pt x="691" y="0"/>
                  </a:moveTo>
                  <a:lnTo>
                    <a:pt x="0" y="232"/>
                  </a:lnTo>
                  <a:lnTo>
                    <a:pt x="0" y="4793"/>
                  </a:lnTo>
                  <a:lnTo>
                    <a:pt x="691" y="4581"/>
                  </a:lnTo>
                  <a:lnTo>
                    <a:pt x="691" y="0"/>
                  </a:lnTo>
                  <a:close/>
                </a:path>
              </a:pathLst>
            </a:custGeom>
            <a:solidFill>
              <a:srgbClr val="161B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5"/>
            <p:cNvSpPr/>
            <p:nvPr/>
          </p:nvSpPr>
          <p:spPr>
            <a:xfrm>
              <a:off x="9382274" y="1983834"/>
              <a:ext cx="53125" cy="294590"/>
            </a:xfrm>
            <a:custGeom>
              <a:rect b="b" l="l" r="r" t="t"/>
              <a:pathLst>
                <a:path extrusionOk="0" h="3865" w="697">
                  <a:moveTo>
                    <a:pt x="696" y="1"/>
                  </a:moveTo>
                  <a:lnTo>
                    <a:pt x="0" y="207"/>
                  </a:lnTo>
                  <a:lnTo>
                    <a:pt x="0" y="3865"/>
                  </a:lnTo>
                  <a:lnTo>
                    <a:pt x="696" y="3658"/>
                  </a:lnTo>
                  <a:lnTo>
                    <a:pt x="696" y="1"/>
                  </a:ln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5"/>
            <p:cNvSpPr/>
            <p:nvPr/>
          </p:nvSpPr>
          <p:spPr>
            <a:xfrm>
              <a:off x="9241110" y="2244895"/>
              <a:ext cx="53125" cy="78507"/>
            </a:xfrm>
            <a:custGeom>
              <a:rect b="b" l="l" r="r" t="t"/>
              <a:pathLst>
                <a:path extrusionOk="0" h="1030" w="697">
                  <a:moveTo>
                    <a:pt x="697" y="1"/>
                  </a:moveTo>
                  <a:lnTo>
                    <a:pt x="1" y="233"/>
                  </a:lnTo>
                  <a:lnTo>
                    <a:pt x="1" y="1030"/>
                  </a:lnTo>
                  <a:lnTo>
                    <a:pt x="697" y="818"/>
                  </a:lnTo>
                  <a:lnTo>
                    <a:pt x="697" y="1"/>
                  </a:lnTo>
                  <a:close/>
                </a:path>
              </a:pathLst>
            </a:custGeom>
            <a:solidFill>
              <a:srgbClr val="AD9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5"/>
            <p:cNvSpPr/>
            <p:nvPr/>
          </p:nvSpPr>
          <p:spPr>
            <a:xfrm>
              <a:off x="9101928" y="2195351"/>
              <a:ext cx="51220" cy="173096"/>
            </a:xfrm>
            <a:custGeom>
              <a:rect b="b" l="l" r="r" t="t"/>
              <a:pathLst>
                <a:path extrusionOk="0" h="2271" w="672">
                  <a:moveTo>
                    <a:pt x="672" y="0"/>
                  </a:moveTo>
                  <a:lnTo>
                    <a:pt x="1" y="207"/>
                  </a:lnTo>
                  <a:lnTo>
                    <a:pt x="1" y="2270"/>
                  </a:lnTo>
                  <a:lnTo>
                    <a:pt x="672" y="2038"/>
                  </a:lnTo>
                  <a:lnTo>
                    <a:pt x="672" y="0"/>
                  </a:lnTo>
                  <a:close/>
                </a:path>
              </a:pathLst>
            </a:custGeom>
            <a:solidFill>
              <a:srgbClr val="8F7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5"/>
            <p:cNvSpPr/>
            <p:nvPr/>
          </p:nvSpPr>
          <p:spPr>
            <a:xfrm>
              <a:off x="8975398" y="2011122"/>
              <a:ext cx="54345" cy="375002"/>
            </a:xfrm>
            <a:custGeom>
              <a:rect b="b" l="l" r="r" t="t"/>
              <a:pathLst>
                <a:path extrusionOk="0" h="4920" w="713">
                  <a:moveTo>
                    <a:pt x="712" y="3759"/>
                  </a:moveTo>
                  <a:lnTo>
                    <a:pt x="712" y="4919"/>
                  </a:lnTo>
                  <a:lnTo>
                    <a:pt x="712" y="4919"/>
                  </a:lnTo>
                  <a:close/>
                  <a:moveTo>
                    <a:pt x="1" y="1"/>
                  </a:moveTo>
                  <a:lnTo>
                    <a:pt x="1" y="1"/>
                  </a:lnTo>
                  <a:lnTo>
                    <a:pt x="21" y="3951"/>
                  </a:lnTo>
                  <a:close/>
                </a:path>
              </a:pathLst>
            </a:custGeom>
            <a:solidFill>
              <a:srgbClr val="6D4F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5"/>
            <p:cNvSpPr/>
            <p:nvPr/>
          </p:nvSpPr>
          <p:spPr>
            <a:xfrm>
              <a:off x="8975398" y="1993438"/>
              <a:ext cx="54345" cy="408387"/>
            </a:xfrm>
            <a:custGeom>
              <a:rect b="b" l="l" r="r" t="t"/>
              <a:pathLst>
                <a:path extrusionOk="0" h="5358" w="713">
                  <a:moveTo>
                    <a:pt x="692" y="1"/>
                  </a:moveTo>
                  <a:lnTo>
                    <a:pt x="1" y="233"/>
                  </a:lnTo>
                  <a:lnTo>
                    <a:pt x="21" y="4183"/>
                  </a:lnTo>
                  <a:lnTo>
                    <a:pt x="21" y="5358"/>
                  </a:lnTo>
                  <a:lnTo>
                    <a:pt x="712" y="5151"/>
                  </a:lnTo>
                  <a:lnTo>
                    <a:pt x="712" y="3991"/>
                  </a:lnTo>
                  <a:lnTo>
                    <a:pt x="692" y="1"/>
                  </a:lnTo>
                  <a:close/>
                </a:path>
              </a:pathLst>
            </a:custGeom>
            <a:solidFill>
              <a:srgbClr val="544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5"/>
          <p:cNvGrpSpPr/>
          <p:nvPr/>
        </p:nvGrpSpPr>
        <p:grpSpPr>
          <a:xfrm>
            <a:off x="4680280" y="1595751"/>
            <a:ext cx="384734" cy="381556"/>
            <a:chOff x="4680280" y="1595751"/>
            <a:chExt cx="384734" cy="381556"/>
          </a:xfrm>
        </p:grpSpPr>
        <p:sp>
          <p:nvSpPr>
            <p:cNvPr id="1302" name="Google Shape;1302;p75"/>
            <p:cNvSpPr/>
            <p:nvPr/>
          </p:nvSpPr>
          <p:spPr>
            <a:xfrm>
              <a:off x="4680280" y="1713162"/>
              <a:ext cx="174423" cy="83678"/>
            </a:xfrm>
            <a:custGeom>
              <a:rect b="b" l="l" r="r" t="t"/>
              <a:pathLst>
                <a:path extrusionOk="0" h="3185" w="6639">
                  <a:moveTo>
                    <a:pt x="6639" y="1"/>
                  </a:moveTo>
                  <a:lnTo>
                    <a:pt x="5189" y="125"/>
                  </a:lnTo>
                  <a:cubicBezTo>
                    <a:pt x="3289" y="285"/>
                    <a:pt x="1506" y="1110"/>
                    <a:pt x="160" y="2456"/>
                  </a:cubicBezTo>
                  <a:cubicBezTo>
                    <a:pt x="1" y="2616"/>
                    <a:pt x="105" y="2886"/>
                    <a:pt x="327" y="2907"/>
                  </a:cubicBezTo>
                  <a:lnTo>
                    <a:pt x="3462" y="3184"/>
                  </a:lnTo>
                  <a:lnTo>
                    <a:pt x="6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5"/>
            <p:cNvSpPr/>
            <p:nvPr/>
          </p:nvSpPr>
          <p:spPr>
            <a:xfrm>
              <a:off x="4863058" y="1805195"/>
              <a:ext cx="83494" cy="172111"/>
            </a:xfrm>
            <a:custGeom>
              <a:rect b="b" l="l" r="r" t="t"/>
              <a:pathLst>
                <a:path extrusionOk="0" h="6551" w="3178">
                  <a:moveTo>
                    <a:pt x="3178" y="0"/>
                  </a:moveTo>
                  <a:lnTo>
                    <a:pt x="1" y="3177"/>
                  </a:lnTo>
                  <a:lnTo>
                    <a:pt x="278" y="6305"/>
                  </a:lnTo>
                  <a:cubicBezTo>
                    <a:pt x="292" y="6457"/>
                    <a:pt x="415" y="6550"/>
                    <a:pt x="543" y="6550"/>
                  </a:cubicBezTo>
                  <a:cubicBezTo>
                    <a:pt x="608" y="6550"/>
                    <a:pt x="675" y="6526"/>
                    <a:pt x="729" y="6472"/>
                  </a:cubicBezTo>
                  <a:cubicBezTo>
                    <a:pt x="2075" y="5126"/>
                    <a:pt x="2900" y="3344"/>
                    <a:pt x="3053" y="1443"/>
                  </a:cubicBezTo>
                  <a:lnTo>
                    <a:pt x="31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5"/>
            <p:cNvSpPr/>
            <p:nvPr/>
          </p:nvSpPr>
          <p:spPr>
            <a:xfrm>
              <a:off x="4680280" y="1717707"/>
              <a:ext cx="125583" cy="72932"/>
            </a:xfrm>
            <a:custGeom>
              <a:rect b="b" l="l" r="r" t="t"/>
              <a:pathLst>
                <a:path extrusionOk="0" h="2776" w="4780">
                  <a:moveTo>
                    <a:pt x="4780" y="1"/>
                  </a:moveTo>
                  <a:lnTo>
                    <a:pt x="4780" y="1"/>
                  </a:lnTo>
                  <a:cubicBezTo>
                    <a:pt x="3032" y="237"/>
                    <a:pt x="1409" y="1034"/>
                    <a:pt x="160" y="2283"/>
                  </a:cubicBezTo>
                  <a:cubicBezTo>
                    <a:pt x="1" y="2443"/>
                    <a:pt x="105" y="2713"/>
                    <a:pt x="327" y="2734"/>
                  </a:cubicBezTo>
                  <a:lnTo>
                    <a:pt x="791" y="2775"/>
                  </a:lnTo>
                  <a:cubicBezTo>
                    <a:pt x="646" y="2664"/>
                    <a:pt x="625" y="2449"/>
                    <a:pt x="750" y="2318"/>
                  </a:cubicBezTo>
                  <a:cubicBezTo>
                    <a:pt x="1867" y="1201"/>
                    <a:pt x="3261" y="403"/>
                    <a:pt x="4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5"/>
            <p:cNvSpPr/>
            <p:nvPr/>
          </p:nvSpPr>
          <p:spPr>
            <a:xfrm>
              <a:off x="4863058" y="1873162"/>
              <a:ext cx="24460" cy="104144"/>
            </a:xfrm>
            <a:custGeom>
              <a:rect b="b" l="l" r="r" t="t"/>
              <a:pathLst>
                <a:path extrusionOk="0" h="3964" w="931">
                  <a:moveTo>
                    <a:pt x="583" y="1"/>
                  </a:moveTo>
                  <a:lnTo>
                    <a:pt x="1" y="590"/>
                  </a:lnTo>
                  <a:lnTo>
                    <a:pt x="278" y="3718"/>
                  </a:lnTo>
                  <a:cubicBezTo>
                    <a:pt x="292" y="3870"/>
                    <a:pt x="415" y="3963"/>
                    <a:pt x="543" y="3963"/>
                  </a:cubicBezTo>
                  <a:cubicBezTo>
                    <a:pt x="608" y="3963"/>
                    <a:pt x="675" y="3939"/>
                    <a:pt x="729" y="3885"/>
                  </a:cubicBezTo>
                  <a:cubicBezTo>
                    <a:pt x="798" y="3815"/>
                    <a:pt x="861" y="3746"/>
                    <a:pt x="930" y="3677"/>
                  </a:cubicBezTo>
                  <a:cubicBezTo>
                    <a:pt x="909" y="3642"/>
                    <a:pt x="902" y="3607"/>
                    <a:pt x="902" y="3573"/>
                  </a:cubicBezTo>
                  <a:lnTo>
                    <a:pt x="5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5"/>
            <p:cNvSpPr/>
            <p:nvPr/>
          </p:nvSpPr>
          <p:spPr>
            <a:xfrm>
              <a:off x="4752818" y="1595751"/>
              <a:ext cx="312038" cy="310383"/>
            </a:xfrm>
            <a:custGeom>
              <a:rect b="b" l="l" r="r" t="t"/>
              <a:pathLst>
                <a:path extrusionOk="0" h="11814" w="11877">
                  <a:moveTo>
                    <a:pt x="11644" y="0"/>
                  </a:moveTo>
                  <a:cubicBezTo>
                    <a:pt x="11624" y="0"/>
                    <a:pt x="11604" y="3"/>
                    <a:pt x="11584" y="10"/>
                  </a:cubicBezTo>
                  <a:lnTo>
                    <a:pt x="9080" y="745"/>
                  </a:lnTo>
                  <a:lnTo>
                    <a:pt x="7228" y="1286"/>
                  </a:lnTo>
                  <a:cubicBezTo>
                    <a:pt x="7075" y="1327"/>
                    <a:pt x="6937" y="1411"/>
                    <a:pt x="6826" y="1522"/>
                  </a:cubicBezTo>
                  <a:lnTo>
                    <a:pt x="91" y="8257"/>
                  </a:lnTo>
                  <a:cubicBezTo>
                    <a:pt x="0" y="8340"/>
                    <a:pt x="0" y="8479"/>
                    <a:pt x="91" y="8569"/>
                  </a:cubicBezTo>
                  <a:lnTo>
                    <a:pt x="1436" y="9914"/>
                  </a:lnTo>
                  <a:lnTo>
                    <a:pt x="1929" y="10414"/>
                  </a:lnTo>
                  <a:lnTo>
                    <a:pt x="3267" y="11746"/>
                  </a:lnTo>
                  <a:cubicBezTo>
                    <a:pt x="3312" y="11791"/>
                    <a:pt x="3373" y="11813"/>
                    <a:pt x="3435" y="11813"/>
                  </a:cubicBezTo>
                  <a:cubicBezTo>
                    <a:pt x="3496" y="11813"/>
                    <a:pt x="3559" y="11791"/>
                    <a:pt x="3607" y="11746"/>
                  </a:cubicBezTo>
                  <a:lnTo>
                    <a:pt x="7374" y="7965"/>
                  </a:lnTo>
                  <a:lnTo>
                    <a:pt x="10308" y="5038"/>
                  </a:lnTo>
                  <a:cubicBezTo>
                    <a:pt x="10432" y="4913"/>
                    <a:pt x="10523" y="4761"/>
                    <a:pt x="10571" y="4594"/>
                  </a:cubicBezTo>
                  <a:lnTo>
                    <a:pt x="11840" y="259"/>
                  </a:lnTo>
                  <a:cubicBezTo>
                    <a:pt x="11876" y="127"/>
                    <a:pt x="11772" y="0"/>
                    <a:pt x="11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5"/>
            <p:cNvSpPr/>
            <p:nvPr/>
          </p:nvSpPr>
          <p:spPr>
            <a:xfrm>
              <a:off x="4752818" y="1595751"/>
              <a:ext cx="312012" cy="232065"/>
            </a:xfrm>
            <a:custGeom>
              <a:rect b="b" l="l" r="r" t="t"/>
              <a:pathLst>
                <a:path extrusionOk="0" h="8833" w="11876">
                  <a:moveTo>
                    <a:pt x="11637" y="0"/>
                  </a:moveTo>
                  <a:cubicBezTo>
                    <a:pt x="11618" y="0"/>
                    <a:pt x="11597" y="3"/>
                    <a:pt x="11577" y="10"/>
                  </a:cubicBezTo>
                  <a:lnTo>
                    <a:pt x="7207" y="1286"/>
                  </a:lnTo>
                  <a:cubicBezTo>
                    <a:pt x="7068" y="1327"/>
                    <a:pt x="6943" y="1404"/>
                    <a:pt x="6839" y="1501"/>
                  </a:cubicBezTo>
                  <a:lnTo>
                    <a:pt x="91" y="8257"/>
                  </a:lnTo>
                  <a:cubicBezTo>
                    <a:pt x="0" y="8340"/>
                    <a:pt x="0" y="8479"/>
                    <a:pt x="91" y="8569"/>
                  </a:cubicBezTo>
                  <a:lnTo>
                    <a:pt x="361" y="8832"/>
                  </a:lnTo>
                  <a:lnTo>
                    <a:pt x="1117" y="8069"/>
                  </a:lnTo>
                  <a:lnTo>
                    <a:pt x="7179" y="2007"/>
                  </a:lnTo>
                  <a:cubicBezTo>
                    <a:pt x="7269" y="1917"/>
                    <a:pt x="7387" y="1848"/>
                    <a:pt x="7512" y="1813"/>
                  </a:cubicBezTo>
                  <a:lnTo>
                    <a:pt x="11750" y="571"/>
                  </a:lnTo>
                  <a:lnTo>
                    <a:pt x="11833" y="266"/>
                  </a:lnTo>
                  <a:cubicBezTo>
                    <a:pt x="11876" y="128"/>
                    <a:pt x="11767" y="0"/>
                    <a:pt x="116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5"/>
            <p:cNvSpPr/>
            <p:nvPr/>
          </p:nvSpPr>
          <p:spPr>
            <a:xfrm>
              <a:off x="4910269" y="1684368"/>
              <a:ext cx="65261" cy="65261"/>
            </a:xfrm>
            <a:custGeom>
              <a:rect b="b" l="l" r="r" t="t"/>
              <a:pathLst>
                <a:path extrusionOk="0" h="2484" w="2484">
                  <a:moveTo>
                    <a:pt x="1242" y="1"/>
                  </a:moveTo>
                  <a:cubicBezTo>
                    <a:pt x="555" y="1"/>
                    <a:pt x="0" y="556"/>
                    <a:pt x="0" y="1242"/>
                  </a:cubicBezTo>
                  <a:cubicBezTo>
                    <a:pt x="0" y="1929"/>
                    <a:pt x="555" y="2484"/>
                    <a:pt x="1242" y="2484"/>
                  </a:cubicBezTo>
                  <a:cubicBezTo>
                    <a:pt x="1922" y="2484"/>
                    <a:pt x="2483" y="1929"/>
                    <a:pt x="2483" y="1242"/>
                  </a:cubicBezTo>
                  <a:cubicBezTo>
                    <a:pt x="2483" y="556"/>
                    <a:pt x="1922" y="1"/>
                    <a:pt x="1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5"/>
            <p:cNvSpPr/>
            <p:nvPr/>
          </p:nvSpPr>
          <p:spPr>
            <a:xfrm>
              <a:off x="4910269" y="1684368"/>
              <a:ext cx="40302" cy="65287"/>
            </a:xfrm>
            <a:custGeom>
              <a:rect b="b" l="l" r="r" t="t"/>
              <a:pathLst>
                <a:path extrusionOk="0" h="2485" w="1534">
                  <a:moveTo>
                    <a:pt x="1239" y="0"/>
                  </a:moveTo>
                  <a:cubicBezTo>
                    <a:pt x="572" y="0"/>
                    <a:pt x="0" y="539"/>
                    <a:pt x="0" y="1242"/>
                  </a:cubicBezTo>
                  <a:cubicBezTo>
                    <a:pt x="0" y="1945"/>
                    <a:pt x="572" y="2484"/>
                    <a:pt x="1239" y="2484"/>
                  </a:cubicBezTo>
                  <a:cubicBezTo>
                    <a:pt x="1336" y="2484"/>
                    <a:pt x="1434" y="2473"/>
                    <a:pt x="1533" y="2449"/>
                  </a:cubicBezTo>
                  <a:cubicBezTo>
                    <a:pt x="590" y="2220"/>
                    <a:pt x="264" y="1048"/>
                    <a:pt x="944" y="361"/>
                  </a:cubicBezTo>
                  <a:cubicBezTo>
                    <a:pt x="1110" y="202"/>
                    <a:pt x="1311" y="91"/>
                    <a:pt x="1533" y="35"/>
                  </a:cubicBezTo>
                  <a:cubicBezTo>
                    <a:pt x="1434" y="12"/>
                    <a:pt x="1336" y="0"/>
                    <a:pt x="1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5"/>
            <p:cNvSpPr/>
            <p:nvPr/>
          </p:nvSpPr>
          <p:spPr>
            <a:xfrm>
              <a:off x="4744621" y="1830889"/>
              <a:ext cx="84387" cy="83520"/>
            </a:xfrm>
            <a:custGeom>
              <a:rect b="b" l="l" r="r" t="t"/>
              <a:pathLst>
                <a:path extrusionOk="0" h="3179" w="3212">
                  <a:moveTo>
                    <a:pt x="833" y="0"/>
                  </a:moveTo>
                  <a:lnTo>
                    <a:pt x="125" y="701"/>
                  </a:lnTo>
                  <a:cubicBezTo>
                    <a:pt x="0" y="826"/>
                    <a:pt x="0" y="1034"/>
                    <a:pt x="125" y="1166"/>
                  </a:cubicBezTo>
                  <a:lnTo>
                    <a:pt x="1082" y="2123"/>
                  </a:lnTo>
                  <a:lnTo>
                    <a:pt x="2046" y="3080"/>
                  </a:lnTo>
                  <a:cubicBezTo>
                    <a:pt x="2109" y="3146"/>
                    <a:pt x="2192" y="3179"/>
                    <a:pt x="2276" y="3179"/>
                  </a:cubicBezTo>
                  <a:cubicBezTo>
                    <a:pt x="2360" y="3179"/>
                    <a:pt x="2445" y="3146"/>
                    <a:pt x="2511" y="3080"/>
                  </a:cubicBezTo>
                  <a:lnTo>
                    <a:pt x="3212" y="2379"/>
                  </a:lnTo>
                  <a:lnTo>
                    <a:pt x="2275" y="1436"/>
                  </a:lnTo>
                  <a:lnTo>
                    <a:pt x="1769" y="937"/>
                  </a:lnTo>
                  <a:lnTo>
                    <a:pt x="8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5"/>
            <p:cNvSpPr/>
            <p:nvPr/>
          </p:nvSpPr>
          <p:spPr>
            <a:xfrm>
              <a:off x="4744621" y="1830705"/>
              <a:ext cx="32814" cy="36650"/>
            </a:xfrm>
            <a:custGeom>
              <a:rect b="b" l="l" r="r" t="t"/>
              <a:pathLst>
                <a:path extrusionOk="0" h="1395" w="1249">
                  <a:moveTo>
                    <a:pt x="833" y="0"/>
                  </a:moveTo>
                  <a:lnTo>
                    <a:pt x="125" y="708"/>
                  </a:lnTo>
                  <a:cubicBezTo>
                    <a:pt x="0" y="833"/>
                    <a:pt x="0" y="1041"/>
                    <a:pt x="125" y="1173"/>
                  </a:cubicBezTo>
                  <a:lnTo>
                    <a:pt x="347" y="1395"/>
                  </a:lnTo>
                  <a:cubicBezTo>
                    <a:pt x="361" y="1325"/>
                    <a:pt x="396" y="1270"/>
                    <a:pt x="444" y="1221"/>
                  </a:cubicBezTo>
                  <a:lnTo>
                    <a:pt x="1249" y="417"/>
                  </a:lnTo>
                  <a:lnTo>
                    <a:pt x="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5"/>
            <p:cNvSpPr/>
            <p:nvPr/>
          </p:nvSpPr>
          <p:spPr>
            <a:xfrm>
              <a:off x="4752818" y="1796630"/>
              <a:ext cx="110266" cy="109504"/>
            </a:xfrm>
            <a:custGeom>
              <a:rect b="b" l="l" r="r" t="t"/>
              <a:pathLst>
                <a:path extrusionOk="0" h="4168" w="4197">
                  <a:moveTo>
                    <a:pt x="694" y="0"/>
                  </a:moveTo>
                  <a:lnTo>
                    <a:pt x="91" y="611"/>
                  </a:lnTo>
                  <a:cubicBezTo>
                    <a:pt x="0" y="694"/>
                    <a:pt x="0" y="833"/>
                    <a:pt x="91" y="916"/>
                  </a:cubicBezTo>
                  <a:lnTo>
                    <a:pt x="1436" y="2268"/>
                  </a:lnTo>
                  <a:lnTo>
                    <a:pt x="1936" y="2761"/>
                  </a:lnTo>
                  <a:lnTo>
                    <a:pt x="3267" y="4100"/>
                  </a:lnTo>
                  <a:cubicBezTo>
                    <a:pt x="3312" y="4145"/>
                    <a:pt x="3373" y="4167"/>
                    <a:pt x="3435" y="4167"/>
                  </a:cubicBezTo>
                  <a:cubicBezTo>
                    <a:pt x="3496" y="4167"/>
                    <a:pt x="3559" y="4145"/>
                    <a:pt x="3607" y="4100"/>
                  </a:cubicBezTo>
                  <a:lnTo>
                    <a:pt x="4197" y="3503"/>
                  </a:lnTo>
                  <a:lnTo>
                    <a:pt x="2699" y="2005"/>
                  </a:lnTo>
                  <a:lnTo>
                    <a:pt x="2199" y="1505"/>
                  </a:lnTo>
                  <a:lnTo>
                    <a:pt x="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5"/>
            <p:cNvSpPr/>
            <p:nvPr/>
          </p:nvSpPr>
          <p:spPr>
            <a:xfrm>
              <a:off x="4752818" y="1796630"/>
              <a:ext cx="29557" cy="31185"/>
            </a:xfrm>
            <a:custGeom>
              <a:rect b="b" l="l" r="r" t="t"/>
              <a:pathLst>
                <a:path extrusionOk="0" h="1187" w="1125">
                  <a:moveTo>
                    <a:pt x="701" y="0"/>
                  </a:moveTo>
                  <a:lnTo>
                    <a:pt x="91" y="611"/>
                  </a:lnTo>
                  <a:cubicBezTo>
                    <a:pt x="0" y="694"/>
                    <a:pt x="0" y="833"/>
                    <a:pt x="91" y="923"/>
                  </a:cubicBezTo>
                  <a:lnTo>
                    <a:pt x="361" y="1186"/>
                  </a:lnTo>
                  <a:lnTo>
                    <a:pt x="1124" y="423"/>
                  </a:lnTo>
                  <a:lnTo>
                    <a:pt x="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5"/>
            <p:cNvSpPr/>
            <p:nvPr/>
          </p:nvSpPr>
          <p:spPr>
            <a:xfrm>
              <a:off x="4704529" y="1870981"/>
              <a:ext cx="34154" cy="31185"/>
            </a:xfrm>
            <a:custGeom>
              <a:rect b="b" l="l" r="r" t="t"/>
              <a:pathLst>
                <a:path extrusionOk="0" h="1187" w="1300">
                  <a:moveTo>
                    <a:pt x="986" y="1"/>
                  </a:moveTo>
                  <a:cubicBezTo>
                    <a:pt x="935" y="1"/>
                    <a:pt x="881" y="21"/>
                    <a:pt x="833" y="70"/>
                  </a:cubicBezTo>
                  <a:lnTo>
                    <a:pt x="84" y="812"/>
                  </a:lnTo>
                  <a:cubicBezTo>
                    <a:pt x="0" y="895"/>
                    <a:pt x="0" y="1041"/>
                    <a:pt x="84" y="1124"/>
                  </a:cubicBezTo>
                  <a:cubicBezTo>
                    <a:pt x="129" y="1166"/>
                    <a:pt x="186" y="1186"/>
                    <a:pt x="242" y="1186"/>
                  </a:cubicBezTo>
                  <a:cubicBezTo>
                    <a:pt x="299" y="1186"/>
                    <a:pt x="354" y="1166"/>
                    <a:pt x="396" y="1124"/>
                  </a:cubicBezTo>
                  <a:lnTo>
                    <a:pt x="1145" y="375"/>
                  </a:lnTo>
                  <a:cubicBezTo>
                    <a:pt x="1299" y="221"/>
                    <a:pt x="1155" y="1"/>
                    <a:pt x="9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5"/>
            <p:cNvSpPr/>
            <p:nvPr/>
          </p:nvSpPr>
          <p:spPr>
            <a:xfrm>
              <a:off x="4723472" y="1889950"/>
              <a:ext cx="34286" cy="31343"/>
            </a:xfrm>
            <a:custGeom>
              <a:rect b="b" l="l" r="r" t="t"/>
              <a:pathLst>
                <a:path extrusionOk="0" h="1193" w="1305">
                  <a:moveTo>
                    <a:pt x="987" y="0"/>
                  </a:moveTo>
                  <a:cubicBezTo>
                    <a:pt x="935" y="0"/>
                    <a:pt x="881" y="21"/>
                    <a:pt x="833" y="69"/>
                  </a:cubicBezTo>
                  <a:lnTo>
                    <a:pt x="91" y="818"/>
                  </a:lnTo>
                  <a:cubicBezTo>
                    <a:pt x="1" y="901"/>
                    <a:pt x="1" y="1040"/>
                    <a:pt x="91" y="1130"/>
                  </a:cubicBezTo>
                  <a:cubicBezTo>
                    <a:pt x="132" y="1172"/>
                    <a:pt x="188" y="1193"/>
                    <a:pt x="244" y="1193"/>
                  </a:cubicBezTo>
                  <a:cubicBezTo>
                    <a:pt x="301" y="1193"/>
                    <a:pt x="358" y="1172"/>
                    <a:pt x="403" y="1130"/>
                  </a:cubicBezTo>
                  <a:lnTo>
                    <a:pt x="1145" y="381"/>
                  </a:lnTo>
                  <a:cubicBezTo>
                    <a:pt x="1305" y="221"/>
                    <a:pt x="1158" y="0"/>
                    <a:pt x="9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5"/>
            <p:cNvSpPr/>
            <p:nvPr/>
          </p:nvSpPr>
          <p:spPr>
            <a:xfrm>
              <a:off x="4761751" y="1928045"/>
              <a:ext cx="34102" cy="31343"/>
            </a:xfrm>
            <a:custGeom>
              <a:rect b="b" l="l" r="r" t="t"/>
              <a:pathLst>
                <a:path extrusionOk="0" h="1193" w="1298">
                  <a:moveTo>
                    <a:pt x="983" y="0"/>
                  </a:moveTo>
                  <a:cubicBezTo>
                    <a:pt x="932" y="0"/>
                    <a:pt x="879" y="20"/>
                    <a:pt x="833" y="69"/>
                  </a:cubicBezTo>
                  <a:lnTo>
                    <a:pt x="83" y="818"/>
                  </a:lnTo>
                  <a:cubicBezTo>
                    <a:pt x="0" y="901"/>
                    <a:pt x="0" y="1040"/>
                    <a:pt x="83" y="1130"/>
                  </a:cubicBezTo>
                  <a:cubicBezTo>
                    <a:pt x="125" y="1172"/>
                    <a:pt x="181" y="1192"/>
                    <a:pt x="237" y="1192"/>
                  </a:cubicBezTo>
                  <a:cubicBezTo>
                    <a:pt x="293" y="1192"/>
                    <a:pt x="351" y="1172"/>
                    <a:pt x="396" y="1130"/>
                  </a:cubicBezTo>
                  <a:lnTo>
                    <a:pt x="1138" y="381"/>
                  </a:lnTo>
                  <a:cubicBezTo>
                    <a:pt x="1297" y="221"/>
                    <a:pt x="1151" y="0"/>
                    <a:pt x="98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5"/>
            <p:cNvSpPr/>
            <p:nvPr/>
          </p:nvSpPr>
          <p:spPr>
            <a:xfrm>
              <a:off x="4742598" y="1909076"/>
              <a:ext cx="34312" cy="31343"/>
            </a:xfrm>
            <a:custGeom>
              <a:rect b="b" l="l" r="r" t="t"/>
              <a:pathLst>
                <a:path extrusionOk="0" h="1193" w="1306">
                  <a:moveTo>
                    <a:pt x="987" y="1"/>
                  </a:moveTo>
                  <a:cubicBezTo>
                    <a:pt x="936" y="1"/>
                    <a:pt x="882" y="21"/>
                    <a:pt x="833" y="69"/>
                  </a:cubicBezTo>
                  <a:lnTo>
                    <a:pt x="91" y="818"/>
                  </a:lnTo>
                  <a:cubicBezTo>
                    <a:pt x="1" y="902"/>
                    <a:pt x="1" y="1040"/>
                    <a:pt x="91" y="1131"/>
                  </a:cubicBezTo>
                  <a:cubicBezTo>
                    <a:pt x="133" y="1172"/>
                    <a:pt x="188" y="1193"/>
                    <a:pt x="245" y="1193"/>
                  </a:cubicBezTo>
                  <a:cubicBezTo>
                    <a:pt x="301" y="1193"/>
                    <a:pt x="358" y="1172"/>
                    <a:pt x="403" y="1131"/>
                  </a:cubicBezTo>
                  <a:lnTo>
                    <a:pt x="1145" y="381"/>
                  </a:lnTo>
                  <a:cubicBezTo>
                    <a:pt x="1305" y="222"/>
                    <a:pt x="1158" y="1"/>
                    <a:pt x="9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5"/>
            <p:cNvSpPr/>
            <p:nvPr/>
          </p:nvSpPr>
          <p:spPr>
            <a:xfrm>
              <a:off x="4991346" y="1595751"/>
              <a:ext cx="73668" cy="72801"/>
            </a:xfrm>
            <a:custGeom>
              <a:rect b="b" l="l" r="r" t="t"/>
              <a:pathLst>
                <a:path extrusionOk="0" h="2771" w="2804">
                  <a:moveTo>
                    <a:pt x="2567" y="0"/>
                  </a:moveTo>
                  <a:cubicBezTo>
                    <a:pt x="2547" y="0"/>
                    <a:pt x="2526" y="3"/>
                    <a:pt x="2505" y="10"/>
                  </a:cubicBezTo>
                  <a:lnTo>
                    <a:pt x="1" y="745"/>
                  </a:lnTo>
                  <a:lnTo>
                    <a:pt x="2033" y="2770"/>
                  </a:lnTo>
                  <a:lnTo>
                    <a:pt x="2761" y="266"/>
                  </a:lnTo>
                  <a:cubicBezTo>
                    <a:pt x="2804" y="128"/>
                    <a:pt x="2700" y="0"/>
                    <a:pt x="25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5"/>
            <p:cNvSpPr/>
            <p:nvPr/>
          </p:nvSpPr>
          <p:spPr>
            <a:xfrm>
              <a:off x="4991346" y="1595751"/>
              <a:ext cx="73484" cy="31974"/>
            </a:xfrm>
            <a:custGeom>
              <a:rect b="b" l="l" r="r" t="t"/>
              <a:pathLst>
                <a:path extrusionOk="0" h="1217" w="2797">
                  <a:moveTo>
                    <a:pt x="2563" y="0"/>
                  </a:moveTo>
                  <a:cubicBezTo>
                    <a:pt x="2544" y="0"/>
                    <a:pt x="2524" y="3"/>
                    <a:pt x="2505" y="10"/>
                  </a:cubicBezTo>
                  <a:lnTo>
                    <a:pt x="1686" y="245"/>
                  </a:lnTo>
                  <a:lnTo>
                    <a:pt x="1" y="745"/>
                  </a:lnTo>
                  <a:lnTo>
                    <a:pt x="472" y="1217"/>
                  </a:lnTo>
                  <a:lnTo>
                    <a:pt x="2671" y="578"/>
                  </a:lnTo>
                  <a:lnTo>
                    <a:pt x="2754" y="266"/>
                  </a:lnTo>
                  <a:cubicBezTo>
                    <a:pt x="2797" y="133"/>
                    <a:pt x="2692" y="0"/>
                    <a:pt x="2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5"/>
            <p:cNvSpPr/>
            <p:nvPr/>
          </p:nvSpPr>
          <p:spPr>
            <a:xfrm>
              <a:off x="4769028" y="1756249"/>
              <a:ext cx="135435" cy="133780"/>
            </a:xfrm>
            <a:custGeom>
              <a:rect b="b" l="l" r="r" t="t"/>
              <a:pathLst>
                <a:path extrusionOk="0" h="5092" w="5155">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rgbClr val="C0C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5"/>
            <p:cNvSpPr/>
            <p:nvPr/>
          </p:nvSpPr>
          <p:spPr>
            <a:xfrm>
              <a:off x="4769028" y="1756249"/>
              <a:ext cx="135435" cy="133780"/>
            </a:xfrm>
            <a:custGeom>
              <a:rect b="b" l="l" r="r" t="t"/>
              <a:pathLst>
                <a:path extrusionOk="0" h="5092" w="5155">
                  <a:moveTo>
                    <a:pt x="4759" y="1"/>
                  </a:moveTo>
                  <a:cubicBezTo>
                    <a:pt x="4676" y="1"/>
                    <a:pt x="4592" y="32"/>
                    <a:pt x="4530" y="95"/>
                  </a:cubicBezTo>
                  <a:lnTo>
                    <a:pt x="126" y="4499"/>
                  </a:lnTo>
                  <a:cubicBezTo>
                    <a:pt x="1" y="4624"/>
                    <a:pt x="1" y="4832"/>
                    <a:pt x="126" y="4957"/>
                  </a:cubicBezTo>
                  <a:lnTo>
                    <a:pt x="160" y="4999"/>
                  </a:lnTo>
                  <a:cubicBezTo>
                    <a:pt x="222" y="5060"/>
                    <a:pt x="304" y="5091"/>
                    <a:pt x="386" y="5091"/>
                  </a:cubicBezTo>
                  <a:cubicBezTo>
                    <a:pt x="470" y="5091"/>
                    <a:pt x="555" y="5058"/>
                    <a:pt x="618" y="4992"/>
                  </a:cubicBezTo>
                  <a:lnTo>
                    <a:pt x="5022" y="587"/>
                  </a:lnTo>
                  <a:cubicBezTo>
                    <a:pt x="5154" y="462"/>
                    <a:pt x="5154" y="254"/>
                    <a:pt x="5022" y="129"/>
                  </a:cubicBezTo>
                  <a:lnTo>
                    <a:pt x="4988" y="95"/>
                  </a:lnTo>
                  <a:cubicBezTo>
                    <a:pt x="4925" y="32"/>
                    <a:pt x="4842" y="1"/>
                    <a:pt x="475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5"/>
            <p:cNvSpPr/>
            <p:nvPr/>
          </p:nvSpPr>
          <p:spPr>
            <a:xfrm>
              <a:off x="4769028" y="1756302"/>
              <a:ext cx="133254" cy="133648"/>
            </a:xfrm>
            <a:custGeom>
              <a:rect b="b" l="l" r="r" t="t"/>
              <a:pathLst>
                <a:path extrusionOk="0" h="5087" w="5072">
                  <a:moveTo>
                    <a:pt x="4762" y="1"/>
                  </a:moveTo>
                  <a:cubicBezTo>
                    <a:pt x="4676" y="1"/>
                    <a:pt x="4589" y="34"/>
                    <a:pt x="4523" y="100"/>
                  </a:cubicBezTo>
                  <a:lnTo>
                    <a:pt x="132" y="4490"/>
                  </a:lnTo>
                  <a:cubicBezTo>
                    <a:pt x="1" y="4622"/>
                    <a:pt x="1" y="4837"/>
                    <a:pt x="132" y="4962"/>
                  </a:cubicBezTo>
                  <a:lnTo>
                    <a:pt x="153" y="4990"/>
                  </a:lnTo>
                  <a:cubicBezTo>
                    <a:pt x="216" y="5045"/>
                    <a:pt x="299" y="5080"/>
                    <a:pt x="382" y="5087"/>
                  </a:cubicBezTo>
                  <a:cubicBezTo>
                    <a:pt x="306" y="4955"/>
                    <a:pt x="327" y="4781"/>
                    <a:pt x="438" y="4671"/>
                  </a:cubicBezTo>
                  <a:lnTo>
                    <a:pt x="4828" y="280"/>
                  </a:lnTo>
                  <a:cubicBezTo>
                    <a:pt x="4891" y="217"/>
                    <a:pt x="4974" y="183"/>
                    <a:pt x="5071" y="183"/>
                  </a:cubicBezTo>
                  <a:cubicBezTo>
                    <a:pt x="5057" y="162"/>
                    <a:pt x="5036" y="141"/>
                    <a:pt x="5022" y="120"/>
                  </a:cubicBezTo>
                  <a:lnTo>
                    <a:pt x="5002" y="100"/>
                  </a:lnTo>
                  <a:cubicBezTo>
                    <a:pt x="4936" y="34"/>
                    <a:pt x="4849" y="1"/>
                    <a:pt x="47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75"/>
          <p:cNvGrpSpPr/>
          <p:nvPr/>
        </p:nvGrpSpPr>
        <p:grpSpPr>
          <a:xfrm>
            <a:off x="1697396" y="3223505"/>
            <a:ext cx="361194" cy="359355"/>
            <a:chOff x="1697396" y="3223505"/>
            <a:chExt cx="361194" cy="359355"/>
          </a:xfrm>
        </p:grpSpPr>
        <p:sp>
          <p:nvSpPr>
            <p:cNvPr id="1324" name="Google Shape;1324;p75"/>
            <p:cNvSpPr/>
            <p:nvPr/>
          </p:nvSpPr>
          <p:spPr>
            <a:xfrm>
              <a:off x="1697396" y="3286349"/>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5"/>
            <p:cNvSpPr/>
            <p:nvPr/>
          </p:nvSpPr>
          <p:spPr>
            <a:xfrm>
              <a:off x="1845546" y="3428667"/>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5"/>
            <p:cNvSpPr/>
            <p:nvPr/>
          </p:nvSpPr>
          <p:spPr>
            <a:xfrm>
              <a:off x="1970183" y="3223505"/>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5"/>
            <p:cNvSpPr/>
            <p:nvPr/>
          </p:nvSpPr>
          <p:spPr>
            <a:xfrm>
              <a:off x="1970183" y="3223505"/>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5"/>
            <p:cNvSpPr/>
            <p:nvPr/>
          </p:nvSpPr>
          <p:spPr>
            <a:xfrm>
              <a:off x="1732916" y="3321869"/>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5"/>
            <p:cNvSpPr/>
            <p:nvPr/>
          </p:nvSpPr>
          <p:spPr>
            <a:xfrm>
              <a:off x="1845546" y="3428667"/>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5"/>
            <p:cNvSpPr/>
            <p:nvPr/>
          </p:nvSpPr>
          <p:spPr>
            <a:xfrm>
              <a:off x="1762630" y="3351583"/>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5"/>
            <p:cNvSpPr/>
            <p:nvPr/>
          </p:nvSpPr>
          <p:spPr>
            <a:xfrm>
              <a:off x="1845546" y="3428667"/>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5"/>
            <p:cNvSpPr/>
            <p:nvPr/>
          </p:nvSpPr>
          <p:spPr>
            <a:xfrm>
              <a:off x="1798151" y="3387104"/>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5"/>
            <p:cNvSpPr/>
            <p:nvPr/>
          </p:nvSpPr>
          <p:spPr>
            <a:xfrm>
              <a:off x="1845546" y="3428667"/>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5"/>
            <p:cNvSpPr/>
            <p:nvPr/>
          </p:nvSpPr>
          <p:spPr>
            <a:xfrm>
              <a:off x="1827865" y="3416818"/>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5"/>
            <p:cNvSpPr/>
            <p:nvPr/>
          </p:nvSpPr>
          <p:spPr>
            <a:xfrm>
              <a:off x="1845546" y="3428667"/>
              <a:ext cx="18233" cy="11875"/>
            </a:xfrm>
            <a:custGeom>
              <a:rect b="b" l="l" r="r" t="t"/>
              <a:pathLst>
                <a:path extrusionOk="0" h="452" w="694">
                  <a:moveTo>
                    <a:pt x="0" y="0"/>
                  </a:moveTo>
                  <a:lnTo>
                    <a:pt x="0" y="451"/>
                  </a:lnTo>
                  <a:lnTo>
                    <a:pt x="638" y="451"/>
                  </a:lnTo>
                  <a:cubicBezTo>
                    <a:pt x="694" y="305"/>
                    <a:pt x="694" y="146"/>
                    <a:pt x="6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5"/>
            <p:cNvSpPr/>
            <p:nvPr/>
          </p:nvSpPr>
          <p:spPr>
            <a:xfrm>
              <a:off x="1837165" y="3400581"/>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5"/>
            <p:cNvSpPr/>
            <p:nvPr/>
          </p:nvSpPr>
          <p:spPr>
            <a:xfrm>
              <a:off x="1864305" y="3235800"/>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75"/>
          <p:cNvGrpSpPr/>
          <p:nvPr/>
        </p:nvGrpSpPr>
        <p:grpSpPr>
          <a:xfrm>
            <a:off x="4709113" y="3215549"/>
            <a:ext cx="327074" cy="375241"/>
            <a:chOff x="4709113" y="3215549"/>
            <a:chExt cx="327074" cy="375241"/>
          </a:xfrm>
        </p:grpSpPr>
        <p:sp>
          <p:nvSpPr>
            <p:cNvPr id="1339" name="Google Shape;1339;p75"/>
            <p:cNvSpPr/>
            <p:nvPr/>
          </p:nvSpPr>
          <p:spPr>
            <a:xfrm>
              <a:off x="4767656" y="3366966"/>
              <a:ext cx="209974" cy="49754"/>
            </a:xfrm>
            <a:custGeom>
              <a:rect b="b" l="l" r="r" t="t"/>
              <a:pathLst>
                <a:path extrusionOk="0" h="3323" w="14024">
                  <a:moveTo>
                    <a:pt x="379" y="1"/>
                  </a:moveTo>
                  <a:cubicBezTo>
                    <a:pt x="169" y="1"/>
                    <a:pt x="1" y="169"/>
                    <a:pt x="1" y="358"/>
                  </a:cubicBezTo>
                  <a:lnTo>
                    <a:pt x="1" y="3322"/>
                  </a:lnTo>
                  <a:lnTo>
                    <a:pt x="14024" y="3322"/>
                  </a:lnTo>
                  <a:lnTo>
                    <a:pt x="14024" y="358"/>
                  </a:lnTo>
                  <a:cubicBezTo>
                    <a:pt x="14024" y="169"/>
                    <a:pt x="13877" y="1"/>
                    <a:pt x="13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5"/>
            <p:cNvSpPr/>
            <p:nvPr/>
          </p:nvSpPr>
          <p:spPr>
            <a:xfrm>
              <a:off x="4767656" y="3405685"/>
              <a:ext cx="209974" cy="185105"/>
            </a:xfrm>
            <a:custGeom>
              <a:rect b="b" l="l" r="r" t="t"/>
              <a:pathLst>
                <a:path extrusionOk="0" h="12363" w="14024">
                  <a:moveTo>
                    <a:pt x="1" y="1"/>
                  </a:moveTo>
                  <a:lnTo>
                    <a:pt x="1" y="11984"/>
                  </a:lnTo>
                  <a:cubicBezTo>
                    <a:pt x="1" y="12195"/>
                    <a:pt x="169" y="12363"/>
                    <a:pt x="379" y="12363"/>
                  </a:cubicBezTo>
                  <a:lnTo>
                    <a:pt x="13667" y="12363"/>
                  </a:lnTo>
                  <a:cubicBezTo>
                    <a:pt x="13877" y="12363"/>
                    <a:pt x="14024" y="12195"/>
                    <a:pt x="14024" y="11984"/>
                  </a:cubicBezTo>
                  <a:lnTo>
                    <a:pt x="14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5"/>
            <p:cNvSpPr/>
            <p:nvPr/>
          </p:nvSpPr>
          <p:spPr>
            <a:xfrm>
              <a:off x="4796613" y="3434642"/>
              <a:ext cx="41264" cy="156148"/>
            </a:xfrm>
            <a:custGeom>
              <a:rect b="b" l="l" r="r" t="t"/>
              <a:pathLst>
                <a:path extrusionOk="0" h="10429" w="2756">
                  <a:moveTo>
                    <a:pt x="1368" y="1"/>
                  </a:moveTo>
                  <a:cubicBezTo>
                    <a:pt x="611" y="1"/>
                    <a:pt x="1" y="611"/>
                    <a:pt x="1" y="1367"/>
                  </a:cubicBezTo>
                  <a:lnTo>
                    <a:pt x="1" y="10072"/>
                  </a:lnTo>
                  <a:cubicBezTo>
                    <a:pt x="1" y="10282"/>
                    <a:pt x="169" y="10429"/>
                    <a:pt x="379" y="10429"/>
                  </a:cubicBezTo>
                  <a:lnTo>
                    <a:pt x="2377" y="10429"/>
                  </a:lnTo>
                  <a:cubicBezTo>
                    <a:pt x="2587" y="10429"/>
                    <a:pt x="2755" y="10282"/>
                    <a:pt x="2755" y="10072"/>
                  </a:cubicBezTo>
                  <a:lnTo>
                    <a:pt x="2755" y="1367"/>
                  </a:lnTo>
                  <a:cubicBezTo>
                    <a:pt x="2755" y="611"/>
                    <a:pt x="2124" y="1"/>
                    <a:pt x="13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5"/>
            <p:cNvSpPr/>
            <p:nvPr/>
          </p:nvSpPr>
          <p:spPr>
            <a:xfrm>
              <a:off x="4852340" y="3434642"/>
              <a:ext cx="40935" cy="156148"/>
            </a:xfrm>
            <a:custGeom>
              <a:rect b="b" l="l" r="r" t="t"/>
              <a:pathLst>
                <a:path extrusionOk="0" h="10429" w="2734">
                  <a:moveTo>
                    <a:pt x="1367" y="1"/>
                  </a:moveTo>
                  <a:cubicBezTo>
                    <a:pt x="610" y="1"/>
                    <a:pt x="0" y="611"/>
                    <a:pt x="0" y="1367"/>
                  </a:cubicBezTo>
                  <a:lnTo>
                    <a:pt x="0" y="10072"/>
                  </a:lnTo>
                  <a:cubicBezTo>
                    <a:pt x="0" y="10282"/>
                    <a:pt x="147" y="10429"/>
                    <a:pt x="358" y="10429"/>
                  </a:cubicBezTo>
                  <a:lnTo>
                    <a:pt x="2355" y="10429"/>
                  </a:lnTo>
                  <a:cubicBezTo>
                    <a:pt x="2565" y="10429"/>
                    <a:pt x="2733" y="10282"/>
                    <a:pt x="2733" y="10072"/>
                  </a:cubicBezTo>
                  <a:lnTo>
                    <a:pt x="2733" y="1367"/>
                  </a:lnTo>
                  <a:cubicBezTo>
                    <a:pt x="2712" y="611"/>
                    <a:pt x="2124" y="1"/>
                    <a:pt x="1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5"/>
            <p:cNvSpPr/>
            <p:nvPr/>
          </p:nvSpPr>
          <p:spPr>
            <a:xfrm>
              <a:off x="4907738" y="3434642"/>
              <a:ext cx="41249" cy="156148"/>
            </a:xfrm>
            <a:custGeom>
              <a:rect b="b" l="l" r="r" t="t"/>
              <a:pathLst>
                <a:path extrusionOk="0" h="10429" w="2755">
                  <a:moveTo>
                    <a:pt x="1367" y="1"/>
                  </a:moveTo>
                  <a:cubicBezTo>
                    <a:pt x="610" y="1"/>
                    <a:pt x="1" y="611"/>
                    <a:pt x="1" y="1367"/>
                  </a:cubicBezTo>
                  <a:lnTo>
                    <a:pt x="1" y="10072"/>
                  </a:lnTo>
                  <a:cubicBezTo>
                    <a:pt x="1" y="10282"/>
                    <a:pt x="169" y="10429"/>
                    <a:pt x="379" y="10429"/>
                  </a:cubicBezTo>
                  <a:lnTo>
                    <a:pt x="2376" y="10429"/>
                  </a:lnTo>
                  <a:cubicBezTo>
                    <a:pt x="2587" y="10429"/>
                    <a:pt x="2755" y="10282"/>
                    <a:pt x="2755" y="10072"/>
                  </a:cubicBezTo>
                  <a:lnTo>
                    <a:pt x="2755" y="1367"/>
                  </a:lnTo>
                  <a:cubicBezTo>
                    <a:pt x="2734" y="611"/>
                    <a:pt x="2124" y="1"/>
                    <a:pt x="1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5"/>
            <p:cNvSpPr/>
            <p:nvPr/>
          </p:nvSpPr>
          <p:spPr>
            <a:xfrm>
              <a:off x="4709113" y="3215549"/>
              <a:ext cx="327074" cy="64232"/>
            </a:xfrm>
            <a:custGeom>
              <a:rect b="b" l="l" r="r" t="t"/>
              <a:pathLst>
                <a:path extrusionOk="0" h="4290" w="21845">
                  <a:moveTo>
                    <a:pt x="2145" y="1"/>
                  </a:moveTo>
                  <a:cubicBezTo>
                    <a:pt x="967" y="1"/>
                    <a:pt x="0" y="968"/>
                    <a:pt x="0" y="2145"/>
                  </a:cubicBezTo>
                  <a:cubicBezTo>
                    <a:pt x="0" y="3323"/>
                    <a:pt x="967" y="4290"/>
                    <a:pt x="2145" y="4290"/>
                  </a:cubicBezTo>
                  <a:lnTo>
                    <a:pt x="19700" y="4290"/>
                  </a:lnTo>
                  <a:cubicBezTo>
                    <a:pt x="20877" y="4290"/>
                    <a:pt x="21844" y="3323"/>
                    <a:pt x="21844" y="2145"/>
                  </a:cubicBezTo>
                  <a:cubicBezTo>
                    <a:pt x="21844" y="968"/>
                    <a:pt x="20877" y="1"/>
                    <a:pt x="197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5"/>
            <p:cNvSpPr/>
            <p:nvPr/>
          </p:nvSpPr>
          <p:spPr>
            <a:xfrm>
              <a:off x="4955276" y="3366966"/>
              <a:ext cx="22354" cy="49754"/>
            </a:xfrm>
            <a:custGeom>
              <a:rect b="b" l="l" r="r" t="t"/>
              <a:pathLst>
                <a:path extrusionOk="0" h="3323" w="1493">
                  <a:moveTo>
                    <a:pt x="0" y="1"/>
                  </a:moveTo>
                  <a:cubicBezTo>
                    <a:pt x="210" y="1"/>
                    <a:pt x="379" y="169"/>
                    <a:pt x="379" y="358"/>
                  </a:cubicBezTo>
                  <a:lnTo>
                    <a:pt x="379" y="3322"/>
                  </a:lnTo>
                  <a:lnTo>
                    <a:pt x="1493" y="3322"/>
                  </a:lnTo>
                  <a:lnTo>
                    <a:pt x="1493" y="358"/>
                  </a:lnTo>
                  <a:cubicBezTo>
                    <a:pt x="1493" y="169"/>
                    <a:pt x="1346" y="1"/>
                    <a:pt x="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5"/>
            <p:cNvSpPr/>
            <p:nvPr/>
          </p:nvSpPr>
          <p:spPr>
            <a:xfrm>
              <a:off x="4955276" y="3405685"/>
              <a:ext cx="22354" cy="185105"/>
            </a:xfrm>
            <a:custGeom>
              <a:rect b="b" l="l" r="r" t="t"/>
              <a:pathLst>
                <a:path extrusionOk="0" h="12363" w="1493">
                  <a:moveTo>
                    <a:pt x="379" y="1"/>
                  </a:moveTo>
                  <a:lnTo>
                    <a:pt x="379" y="11984"/>
                  </a:lnTo>
                  <a:cubicBezTo>
                    <a:pt x="379" y="12195"/>
                    <a:pt x="210" y="12363"/>
                    <a:pt x="0" y="12363"/>
                  </a:cubicBezTo>
                  <a:lnTo>
                    <a:pt x="1136" y="12363"/>
                  </a:lnTo>
                  <a:cubicBezTo>
                    <a:pt x="1325" y="12363"/>
                    <a:pt x="1493" y="12195"/>
                    <a:pt x="1493" y="11984"/>
                  </a:cubicBezTo>
                  <a:lnTo>
                    <a:pt x="14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4808890" y="3434642"/>
              <a:ext cx="28987" cy="156148"/>
            </a:xfrm>
            <a:custGeom>
              <a:rect b="b" l="l" r="r" t="t"/>
              <a:pathLst>
                <a:path extrusionOk="0" h="10429" w="1936">
                  <a:moveTo>
                    <a:pt x="548" y="1"/>
                  </a:moveTo>
                  <a:cubicBezTo>
                    <a:pt x="358" y="1"/>
                    <a:pt x="169" y="43"/>
                    <a:pt x="1" y="106"/>
                  </a:cubicBezTo>
                  <a:cubicBezTo>
                    <a:pt x="484" y="337"/>
                    <a:pt x="800" y="821"/>
                    <a:pt x="800" y="1367"/>
                  </a:cubicBezTo>
                  <a:lnTo>
                    <a:pt x="800" y="10072"/>
                  </a:lnTo>
                  <a:cubicBezTo>
                    <a:pt x="800" y="10282"/>
                    <a:pt x="632" y="10429"/>
                    <a:pt x="442" y="10429"/>
                  </a:cubicBezTo>
                  <a:lnTo>
                    <a:pt x="1557" y="10429"/>
                  </a:lnTo>
                  <a:cubicBezTo>
                    <a:pt x="1767" y="10429"/>
                    <a:pt x="1935" y="10282"/>
                    <a:pt x="1935" y="10072"/>
                  </a:cubicBezTo>
                  <a:lnTo>
                    <a:pt x="1935" y="1367"/>
                  </a:lnTo>
                  <a:cubicBezTo>
                    <a:pt x="1914" y="611"/>
                    <a:pt x="1304" y="1"/>
                    <a:pt x="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p:nvPr/>
          </p:nvSpPr>
          <p:spPr>
            <a:xfrm>
              <a:off x="4864303" y="3434642"/>
              <a:ext cx="28972" cy="156148"/>
            </a:xfrm>
            <a:custGeom>
              <a:rect b="b" l="l" r="r" t="t"/>
              <a:pathLst>
                <a:path extrusionOk="0" h="10429" w="1935">
                  <a:moveTo>
                    <a:pt x="568" y="1"/>
                  </a:moveTo>
                  <a:cubicBezTo>
                    <a:pt x="379" y="1"/>
                    <a:pt x="168" y="43"/>
                    <a:pt x="0" y="106"/>
                  </a:cubicBezTo>
                  <a:cubicBezTo>
                    <a:pt x="484" y="337"/>
                    <a:pt x="799" y="821"/>
                    <a:pt x="799" y="1367"/>
                  </a:cubicBezTo>
                  <a:lnTo>
                    <a:pt x="799" y="10072"/>
                  </a:lnTo>
                  <a:cubicBezTo>
                    <a:pt x="799" y="10282"/>
                    <a:pt x="652" y="10429"/>
                    <a:pt x="442" y="10429"/>
                  </a:cubicBezTo>
                  <a:lnTo>
                    <a:pt x="1556" y="10429"/>
                  </a:lnTo>
                  <a:cubicBezTo>
                    <a:pt x="1766" y="10429"/>
                    <a:pt x="1934" y="10282"/>
                    <a:pt x="1934" y="10072"/>
                  </a:cubicBezTo>
                  <a:lnTo>
                    <a:pt x="1934" y="1367"/>
                  </a:lnTo>
                  <a:cubicBezTo>
                    <a:pt x="1913" y="611"/>
                    <a:pt x="1325" y="1"/>
                    <a:pt x="5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5"/>
            <p:cNvSpPr/>
            <p:nvPr/>
          </p:nvSpPr>
          <p:spPr>
            <a:xfrm>
              <a:off x="4920016" y="3434642"/>
              <a:ext cx="28657" cy="156148"/>
            </a:xfrm>
            <a:custGeom>
              <a:rect b="b" l="l" r="r" t="t"/>
              <a:pathLst>
                <a:path extrusionOk="0" h="10429" w="1914">
                  <a:moveTo>
                    <a:pt x="547" y="1"/>
                  </a:moveTo>
                  <a:cubicBezTo>
                    <a:pt x="358" y="1"/>
                    <a:pt x="169" y="43"/>
                    <a:pt x="0" y="106"/>
                  </a:cubicBezTo>
                  <a:cubicBezTo>
                    <a:pt x="484" y="337"/>
                    <a:pt x="799" y="821"/>
                    <a:pt x="799" y="1367"/>
                  </a:cubicBezTo>
                  <a:lnTo>
                    <a:pt x="799" y="10072"/>
                  </a:lnTo>
                  <a:cubicBezTo>
                    <a:pt x="799" y="10282"/>
                    <a:pt x="631" y="10429"/>
                    <a:pt x="421" y="10429"/>
                  </a:cubicBezTo>
                  <a:lnTo>
                    <a:pt x="1556" y="10429"/>
                  </a:lnTo>
                  <a:cubicBezTo>
                    <a:pt x="1767" y="10429"/>
                    <a:pt x="1914" y="10282"/>
                    <a:pt x="1914" y="10072"/>
                  </a:cubicBezTo>
                  <a:lnTo>
                    <a:pt x="1914" y="1367"/>
                  </a:lnTo>
                  <a:cubicBezTo>
                    <a:pt x="1914" y="611"/>
                    <a:pt x="1304" y="1"/>
                    <a:pt x="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5"/>
            <p:cNvSpPr/>
            <p:nvPr/>
          </p:nvSpPr>
          <p:spPr>
            <a:xfrm>
              <a:off x="4987377" y="3215549"/>
              <a:ext cx="48810" cy="64232"/>
            </a:xfrm>
            <a:custGeom>
              <a:rect b="b" l="l" r="r" t="t"/>
              <a:pathLst>
                <a:path extrusionOk="0" h="4290" w="3260">
                  <a:moveTo>
                    <a:pt x="1" y="1"/>
                  </a:moveTo>
                  <a:cubicBezTo>
                    <a:pt x="1178" y="1"/>
                    <a:pt x="2145" y="968"/>
                    <a:pt x="2145" y="2145"/>
                  </a:cubicBezTo>
                  <a:cubicBezTo>
                    <a:pt x="2145" y="3323"/>
                    <a:pt x="1178" y="4290"/>
                    <a:pt x="1" y="4290"/>
                  </a:cubicBezTo>
                  <a:lnTo>
                    <a:pt x="1115" y="4290"/>
                  </a:lnTo>
                  <a:cubicBezTo>
                    <a:pt x="2292" y="4290"/>
                    <a:pt x="3259" y="3323"/>
                    <a:pt x="3259" y="2145"/>
                  </a:cubicBezTo>
                  <a:cubicBezTo>
                    <a:pt x="3259" y="968"/>
                    <a:pt x="2292" y="1"/>
                    <a:pt x="11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5"/>
            <p:cNvSpPr/>
            <p:nvPr/>
          </p:nvSpPr>
          <p:spPr>
            <a:xfrm>
              <a:off x="4720133" y="3274106"/>
              <a:ext cx="307865" cy="98235"/>
            </a:xfrm>
            <a:custGeom>
              <a:rect b="b" l="l" r="r" t="t"/>
              <a:pathLst>
                <a:path extrusionOk="0" h="6561" w="20562">
                  <a:moveTo>
                    <a:pt x="3280" y="0"/>
                  </a:moveTo>
                  <a:cubicBezTo>
                    <a:pt x="1472" y="0"/>
                    <a:pt x="0" y="1472"/>
                    <a:pt x="0" y="3280"/>
                  </a:cubicBezTo>
                  <a:cubicBezTo>
                    <a:pt x="0" y="5088"/>
                    <a:pt x="1472" y="6560"/>
                    <a:pt x="3280" y="6560"/>
                  </a:cubicBezTo>
                  <a:lnTo>
                    <a:pt x="17282" y="6560"/>
                  </a:lnTo>
                  <a:cubicBezTo>
                    <a:pt x="19090" y="6560"/>
                    <a:pt x="20562" y="5088"/>
                    <a:pt x="20562" y="3280"/>
                  </a:cubicBezTo>
                  <a:cubicBezTo>
                    <a:pt x="20562" y="1472"/>
                    <a:pt x="19090" y="0"/>
                    <a:pt x="17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p:nvPr/>
          </p:nvSpPr>
          <p:spPr>
            <a:xfrm>
              <a:off x="4961879" y="3274106"/>
              <a:ext cx="66119" cy="98549"/>
            </a:xfrm>
            <a:custGeom>
              <a:rect b="b" l="l" r="r" t="t"/>
              <a:pathLst>
                <a:path extrusionOk="0" h="6582" w="4416">
                  <a:moveTo>
                    <a:pt x="1" y="0"/>
                  </a:moveTo>
                  <a:cubicBezTo>
                    <a:pt x="1830" y="0"/>
                    <a:pt x="3281" y="1472"/>
                    <a:pt x="3281" y="3301"/>
                  </a:cubicBezTo>
                  <a:cubicBezTo>
                    <a:pt x="3281" y="5109"/>
                    <a:pt x="1830" y="6581"/>
                    <a:pt x="1" y="6581"/>
                  </a:cubicBezTo>
                  <a:lnTo>
                    <a:pt x="1136" y="6581"/>
                  </a:lnTo>
                  <a:cubicBezTo>
                    <a:pt x="2944" y="6581"/>
                    <a:pt x="4416" y="5109"/>
                    <a:pt x="4416" y="3301"/>
                  </a:cubicBezTo>
                  <a:cubicBezTo>
                    <a:pt x="4416" y="1472"/>
                    <a:pt x="2944" y="0"/>
                    <a:pt x="11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5"/>
            <p:cNvSpPr/>
            <p:nvPr/>
          </p:nvSpPr>
          <p:spPr>
            <a:xfrm>
              <a:off x="4714458" y="3268746"/>
              <a:ext cx="318899" cy="109254"/>
            </a:xfrm>
            <a:custGeom>
              <a:rect b="b" l="l" r="r" t="t"/>
              <a:pathLst>
                <a:path extrusionOk="0" h="7297" w="21299">
                  <a:moveTo>
                    <a:pt x="3659" y="1"/>
                  </a:moveTo>
                  <a:cubicBezTo>
                    <a:pt x="1640" y="1"/>
                    <a:pt x="1" y="1641"/>
                    <a:pt x="1" y="3638"/>
                  </a:cubicBezTo>
                  <a:cubicBezTo>
                    <a:pt x="1" y="5657"/>
                    <a:pt x="1640" y="7296"/>
                    <a:pt x="3659" y="7296"/>
                  </a:cubicBezTo>
                  <a:lnTo>
                    <a:pt x="3911" y="7296"/>
                  </a:lnTo>
                  <a:lnTo>
                    <a:pt x="3911" y="6561"/>
                  </a:lnTo>
                  <a:lnTo>
                    <a:pt x="3659" y="6561"/>
                  </a:lnTo>
                  <a:cubicBezTo>
                    <a:pt x="3633" y="6561"/>
                    <a:pt x="3607" y="6562"/>
                    <a:pt x="3582" y="6562"/>
                  </a:cubicBezTo>
                  <a:cubicBezTo>
                    <a:pt x="1976" y="6562"/>
                    <a:pt x="652" y="5273"/>
                    <a:pt x="652" y="3638"/>
                  </a:cubicBezTo>
                  <a:cubicBezTo>
                    <a:pt x="652" y="2024"/>
                    <a:pt x="1976" y="736"/>
                    <a:pt x="3582" y="736"/>
                  </a:cubicBezTo>
                  <a:cubicBezTo>
                    <a:pt x="3607" y="736"/>
                    <a:pt x="3633" y="736"/>
                    <a:pt x="3659" y="737"/>
                  </a:cubicBezTo>
                  <a:lnTo>
                    <a:pt x="17661" y="737"/>
                  </a:lnTo>
                  <a:cubicBezTo>
                    <a:pt x="17687" y="736"/>
                    <a:pt x="17713" y="736"/>
                    <a:pt x="17738" y="736"/>
                  </a:cubicBezTo>
                  <a:cubicBezTo>
                    <a:pt x="19344" y="736"/>
                    <a:pt x="20668" y="2024"/>
                    <a:pt x="20668" y="3638"/>
                  </a:cubicBezTo>
                  <a:cubicBezTo>
                    <a:pt x="20668" y="5273"/>
                    <a:pt x="19344" y="6562"/>
                    <a:pt x="17738" y="6562"/>
                  </a:cubicBezTo>
                  <a:cubicBezTo>
                    <a:pt x="17713" y="6562"/>
                    <a:pt x="17687" y="6561"/>
                    <a:pt x="17661" y="6561"/>
                  </a:cubicBezTo>
                  <a:lnTo>
                    <a:pt x="17409" y="6561"/>
                  </a:lnTo>
                  <a:lnTo>
                    <a:pt x="17409" y="7296"/>
                  </a:lnTo>
                  <a:lnTo>
                    <a:pt x="17661" y="7296"/>
                  </a:lnTo>
                  <a:cubicBezTo>
                    <a:pt x="19679" y="7296"/>
                    <a:pt x="21298" y="5657"/>
                    <a:pt x="21298" y="3638"/>
                  </a:cubicBezTo>
                  <a:cubicBezTo>
                    <a:pt x="21298" y="1641"/>
                    <a:pt x="19679" y="1"/>
                    <a:pt x="176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4745946" y="3307271"/>
              <a:ext cx="65175" cy="71045"/>
            </a:xfrm>
            <a:custGeom>
              <a:rect b="b" l="l" r="r" t="t"/>
              <a:pathLst>
                <a:path extrusionOk="0" h="4745" w="4353">
                  <a:moveTo>
                    <a:pt x="2040" y="1"/>
                  </a:moveTo>
                  <a:cubicBezTo>
                    <a:pt x="1575" y="1"/>
                    <a:pt x="1108" y="165"/>
                    <a:pt x="736" y="498"/>
                  </a:cubicBezTo>
                  <a:cubicBezTo>
                    <a:pt x="63" y="1086"/>
                    <a:pt x="0" y="2137"/>
                    <a:pt x="610" y="2810"/>
                  </a:cubicBezTo>
                  <a:cubicBezTo>
                    <a:pt x="687" y="2892"/>
                    <a:pt x="776" y="2927"/>
                    <a:pt x="863" y="2927"/>
                  </a:cubicBezTo>
                  <a:cubicBezTo>
                    <a:pt x="1133" y="2927"/>
                    <a:pt x="1379" y="2597"/>
                    <a:pt x="1156" y="2327"/>
                  </a:cubicBezTo>
                  <a:cubicBezTo>
                    <a:pt x="820" y="1948"/>
                    <a:pt x="841" y="1381"/>
                    <a:pt x="1219" y="1044"/>
                  </a:cubicBezTo>
                  <a:cubicBezTo>
                    <a:pt x="1452" y="841"/>
                    <a:pt x="1743" y="740"/>
                    <a:pt x="2032" y="740"/>
                  </a:cubicBezTo>
                  <a:cubicBezTo>
                    <a:pt x="2370" y="740"/>
                    <a:pt x="2706" y="877"/>
                    <a:pt x="2943" y="1149"/>
                  </a:cubicBezTo>
                  <a:cubicBezTo>
                    <a:pt x="3532" y="1822"/>
                    <a:pt x="3490" y="2852"/>
                    <a:pt x="2817" y="3483"/>
                  </a:cubicBezTo>
                  <a:cubicBezTo>
                    <a:pt x="2460" y="3798"/>
                    <a:pt x="1997" y="3967"/>
                    <a:pt x="1535" y="4009"/>
                  </a:cubicBezTo>
                  <a:cubicBezTo>
                    <a:pt x="1072" y="4051"/>
                    <a:pt x="1093" y="4702"/>
                    <a:pt x="1556" y="4744"/>
                  </a:cubicBezTo>
                  <a:lnTo>
                    <a:pt x="1577" y="4744"/>
                  </a:lnTo>
                  <a:cubicBezTo>
                    <a:pt x="2208" y="4702"/>
                    <a:pt x="2817" y="4450"/>
                    <a:pt x="3301" y="4030"/>
                  </a:cubicBezTo>
                  <a:cubicBezTo>
                    <a:pt x="4268" y="3147"/>
                    <a:pt x="4352" y="1633"/>
                    <a:pt x="3490" y="645"/>
                  </a:cubicBezTo>
                  <a:cubicBezTo>
                    <a:pt x="3108" y="218"/>
                    <a:pt x="2575" y="1"/>
                    <a:pt x="20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5"/>
            <p:cNvSpPr/>
            <p:nvPr/>
          </p:nvSpPr>
          <p:spPr>
            <a:xfrm>
              <a:off x="4936695" y="3307151"/>
              <a:ext cx="65490" cy="71164"/>
            </a:xfrm>
            <a:custGeom>
              <a:rect b="b" l="l" r="r" t="t"/>
              <a:pathLst>
                <a:path extrusionOk="0" h="4753" w="4374">
                  <a:moveTo>
                    <a:pt x="2332" y="0"/>
                  </a:moveTo>
                  <a:cubicBezTo>
                    <a:pt x="1794" y="0"/>
                    <a:pt x="1258" y="223"/>
                    <a:pt x="863" y="653"/>
                  </a:cubicBezTo>
                  <a:cubicBezTo>
                    <a:pt x="1" y="1641"/>
                    <a:pt x="85" y="3134"/>
                    <a:pt x="1073" y="4017"/>
                  </a:cubicBezTo>
                  <a:cubicBezTo>
                    <a:pt x="1536" y="4458"/>
                    <a:pt x="2145" y="4710"/>
                    <a:pt x="2797" y="4752"/>
                  </a:cubicBezTo>
                  <a:lnTo>
                    <a:pt x="2818" y="4752"/>
                  </a:lnTo>
                  <a:lnTo>
                    <a:pt x="2818" y="4731"/>
                  </a:lnTo>
                  <a:cubicBezTo>
                    <a:pt x="3260" y="4710"/>
                    <a:pt x="3281" y="4059"/>
                    <a:pt x="2839" y="3996"/>
                  </a:cubicBezTo>
                  <a:cubicBezTo>
                    <a:pt x="2356" y="3975"/>
                    <a:pt x="1914" y="3785"/>
                    <a:pt x="1557" y="3470"/>
                  </a:cubicBezTo>
                  <a:cubicBezTo>
                    <a:pt x="884" y="2860"/>
                    <a:pt x="821" y="1830"/>
                    <a:pt x="1409" y="1136"/>
                  </a:cubicBezTo>
                  <a:cubicBezTo>
                    <a:pt x="1656" y="868"/>
                    <a:pt x="1986" y="730"/>
                    <a:pt x="2316" y="730"/>
                  </a:cubicBezTo>
                  <a:cubicBezTo>
                    <a:pt x="2607" y="730"/>
                    <a:pt x="2898" y="836"/>
                    <a:pt x="3133" y="1052"/>
                  </a:cubicBezTo>
                  <a:cubicBezTo>
                    <a:pt x="3512" y="1368"/>
                    <a:pt x="3554" y="1956"/>
                    <a:pt x="3217" y="2314"/>
                  </a:cubicBezTo>
                  <a:cubicBezTo>
                    <a:pt x="2949" y="2597"/>
                    <a:pt x="3214" y="2952"/>
                    <a:pt x="3495" y="2952"/>
                  </a:cubicBezTo>
                  <a:cubicBezTo>
                    <a:pt x="3589" y="2952"/>
                    <a:pt x="3685" y="2913"/>
                    <a:pt x="3764" y="2818"/>
                  </a:cubicBezTo>
                  <a:cubicBezTo>
                    <a:pt x="4374" y="2124"/>
                    <a:pt x="4311" y="1094"/>
                    <a:pt x="3638" y="506"/>
                  </a:cubicBezTo>
                  <a:cubicBezTo>
                    <a:pt x="3259" y="165"/>
                    <a:pt x="2794" y="0"/>
                    <a:pt x="23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75"/>
          <p:cNvGrpSpPr/>
          <p:nvPr/>
        </p:nvGrpSpPr>
        <p:grpSpPr>
          <a:xfrm>
            <a:off x="1745415" y="1610554"/>
            <a:ext cx="265373" cy="351944"/>
            <a:chOff x="1745415" y="1610554"/>
            <a:chExt cx="265373" cy="351944"/>
          </a:xfrm>
        </p:grpSpPr>
        <p:sp>
          <p:nvSpPr>
            <p:cNvPr id="1357" name="Google Shape;1357;p75"/>
            <p:cNvSpPr/>
            <p:nvPr/>
          </p:nvSpPr>
          <p:spPr>
            <a:xfrm>
              <a:off x="1745415" y="1890720"/>
              <a:ext cx="265373" cy="71778"/>
            </a:xfrm>
            <a:custGeom>
              <a:rect b="b" l="l" r="r" t="t"/>
              <a:pathLst>
                <a:path extrusionOk="0" h="4794" w="17724">
                  <a:moveTo>
                    <a:pt x="2397" y="0"/>
                  </a:moveTo>
                  <a:cubicBezTo>
                    <a:pt x="1072" y="0"/>
                    <a:pt x="0" y="1073"/>
                    <a:pt x="0" y="2397"/>
                  </a:cubicBezTo>
                  <a:cubicBezTo>
                    <a:pt x="0" y="3722"/>
                    <a:pt x="1072" y="4794"/>
                    <a:pt x="2397" y="4794"/>
                  </a:cubicBezTo>
                  <a:lnTo>
                    <a:pt x="17724" y="4794"/>
                  </a:lnTo>
                  <a:lnTo>
                    <a:pt x="17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5"/>
            <p:cNvSpPr/>
            <p:nvPr/>
          </p:nvSpPr>
          <p:spPr>
            <a:xfrm>
              <a:off x="1745415" y="1855774"/>
              <a:ext cx="265373" cy="83442"/>
            </a:xfrm>
            <a:custGeom>
              <a:rect b="b" l="l" r="r" t="t"/>
              <a:pathLst>
                <a:path extrusionOk="0" h="5573" w="17724">
                  <a:moveTo>
                    <a:pt x="2397" y="1"/>
                  </a:moveTo>
                  <a:cubicBezTo>
                    <a:pt x="1724" y="1"/>
                    <a:pt x="1135" y="568"/>
                    <a:pt x="694" y="1010"/>
                  </a:cubicBezTo>
                  <a:cubicBezTo>
                    <a:pt x="252" y="1451"/>
                    <a:pt x="0" y="4079"/>
                    <a:pt x="0" y="4731"/>
                  </a:cubicBezTo>
                  <a:cubicBezTo>
                    <a:pt x="0" y="5026"/>
                    <a:pt x="42" y="5299"/>
                    <a:pt x="147" y="5572"/>
                  </a:cubicBezTo>
                  <a:cubicBezTo>
                    <a:pt x="484" y="4647"/>
                    <a:pt x="1388" y="4016"/>
                    <a:pt x="2397" y="4016"/>
                  </a:cubicBezTo>
                  <a:lnTo>
                    <a:pt x="17724" y="4016"/>
                  </a:lnTo>
                  <a:lnTo>
                    <a:pt x="17724" y="947"/>
                  </a:lnTo>
                  <a:lnTo>
                    <a:pt x="23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5"/>
            <p:cNvSpPr/>
            <p:nvPr/>
          </p:nvSpPr>
          <p:spPr>
            <a:xfrm>
              <a:off x="1745415" y="1610554"/>
              <a:ext cx="35889" cy="316069"/>
            </a:xfrm>
            <a:custGeom>
              <a:rect b="b" l="l" r="r" t="t"/>
              <a:pathLst>
                <a:path extrusionOk="0" h="21110" w="2397">
                  <a:moveTo>
                    <a:pt x="2397" y="1"/>
                  </a:moveTo>
                  <a:cubicBezTo>
                    <a:pt x="1072" y="1"/>
                    <a:pt x="0" y="1073"/>
                    <a:pt x="0" y="2397"/>
                  </a:cubicBezTo>
                  <a:lnTo>
                    <a:pt x="0" y="21109"/>
                  </a:lnTo>
                  <a:cubicBezTo>
                    <a:pt x="0" y="19785"/>
                    <a:pt x="1072" y="18712"/>
                    <a:pt x="2397" y="18712"/>
                  </a:cubicBez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5"/>
            <p:cNvSpPr/>
            <p:nvPr/>
          </p:nvSpPr>
          <p:spPr>
            <a:xfrm>
              <a:off x="1780032" y="1933841"/>
              <a:ext cx="230756" cy="8834"/>
            </a:xfrm>
            <a:custGeom>
              <a:rect b="b" l="l" r="r" t="t"/>
              <a:pathLst>
                <a:path extrusionOk="0" h="590" w="15412">
                  <a:moveTo>
                    <a:pt x="1" y="1"/>
                  </a:moveTo>
                  <a:lnTo>
                    <a:pt x="1" y="589"/>
                  </a:lnTo>
                  <a:lnTo>
                    <a:pt x="15412" y="589"/>
                  </a:lnTo>
                  <a:lnTo>
                    <a:pt x="154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5"/>
            <p:cNvSpPr/>
            <p:nvPr/>
          </p:nvSpPr>
          <p:spPr>
            <a:xfrm>
              <a:off x="1842991" y="1910543"/>
              <a:ext cx="167797" cy="9148"/>
            </a:xfrm>
            <a:custGeom>
              <a:rect b="b" l="l" r="r" t="t"/>
              <a:pathLst>
                <a:path extrusionOk="0" h="611" w="11207">
                  <a:moveTo>
                    <a:pt x="1" y="1"/>
                  </a:moveTo>
                  <a:lnTo>
                    <a:pt x="1" y="611"/>
                  </a:lnTo>
                  <a:lnTo>
                    <a:pt x="11207" y="611"/>
                  </a:lnTo>
                  <a:lnTo>
                    <a:pt x="112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5"/>
            <p:cNvSpPr/>
            <p:nvPr/>
          </p:nvSpPr>
          <p:spPr>
            <a:xfrm>
              <a:off x="1781289" y="1610554"/>
              <a:ext cx="229498" cy="280180"/>
            </a:xfrm>
            <a:custGeom>
              <a:rect b="b" l="l" r="r" t="t"/>
              <a:pathLst>
                <a:path extrusionOk="0" h="18713" w="15328">
                  <a:moveTo>
                    <a:pt x="1" y="1"/>
                  </a:moveTo>
                  <a:lnTo>
                    <a:pt x="1" y="18712"/>
                  </a:lnTo>
                  <a:lnTo>
                    <a:pt x="15328" y="18712"/>
                  </a:lnTo>
                  <a:lnTo>
                    <a:pt x="153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5"/>
            <p:cNvSpPr/>
            <p:nvPr/>
          </p:nvSpPr>
          <p:spPr>
            <a:xfrm>
              <a:off x="1797041" y="1626605"/>
              <a:ext cx="197697" cy="248394"/>
            </a:xfrm>
            <a:custGeom>
              <a:rect b="b" l="l" r="r" t="t"/>
              <a:pathLst>
                <a:path extrusionOk="0" h="16590" w="13204">
                  <a:moveTo>
                    <a:pt x="0" y="1"/>
                  </a:moveTo>
                  <a:lnTo>
                    <a:pt x="0" y="16589"/>
                  </a:lnTo>
                  <a:lnTo>
                    <a:pt x="13203" y="16589"/>
                  </a:lnTo>
                  <a:lnTo>
                    <a:pt x="13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5"/>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OUR RECOMMENDATIONS</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76"/>
          <p:cNvSpPr txBox="1"/>
          <p:nvPr>
            <p:ph idx="1" type="subTitle"/>
          </p:nvPr>
        </p:nvSpPr>
        <p:spPr>
          <a:xfrm>
            <a:off x="948700" y="2098421"/>
            <a:ext cx="2316000" cy="4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increase efficiency?</a:t>
            </a:r>
            <a:endParaRPr/>
          </a:p>
        </p:txBody>
      </p:sp>
      <p:sp>
        <p:nvSpPr>
          <p:cNvPr id="1370" name="Google Shape;1370;p76"/>
          <p:cNvSpPr txBox="1"/>
          <p:nvPr>
            <p:ph idx="3" type="subTitle"/>
          </p:nvPr>
        </p:nvSpPr>
        <p:spPr>
          <a:xfrm>
            <a:off x="3261696" y="2098413"/>
            <a:ext cx="23160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a:t>
            </a:r>
            <a:endParaRPr/>
          </a:p>
          <a:p>
            <a:pPr indent="0" lvl="0" marL="0" rtl="0" algn="ctr">
              <a:spcBef>
                <a:spcPts val="0"/>
              </a:spcBef>
              <a:spcAft>
                <a:spcPts val="0"/>
              </a:spcAft>
              <a:buNone/>
            </a:pPr>
            <a:r>
              <a:rPr lang="en"/>
              <a:t>XGBoost</a:t>
            </a:r>
            <a:endParaRPr/>
          </a:p>
        </p:txBody>
      </p:sp>
      <p:sp>
        <p:nvSpPr>
          <p:cNvPr id="1371" name="Google Shape;1371;p76"/>
          <p:cNvSpPr txBox="1"/>
          <p:nvPr>
            <p:ph type="title"/>
          </p:nvPr>
        </p:nvSpPr>
        <p:spPr>
          <a:xfrm>
            <a:off x="2604300" y="48255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Lessons learnt</a:t>
            </a:r>
            <a:endParaRPr/>
          </a:p>
        </p:txBody>
      </p:sp>
      <p:sp>
        <p:nvSpPr>
          <p:cNvPr id="1372" name="Google Shape;1372;p76"/>
          <p:cNvSpPr txBox="1"/>
          <p:nvPr>
            <p:ph idx="2" type="title"/>
          </p:nvPr>
        </p:nvSpPr>
        <p:spPr>
          <a:xfrm>
            <a:off x="948600" y="1703100"/>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Handling large data</a:t>
            </a:r>
            <a:endParaRPr b="1" sz="1600">
              <a:latin typeface="Roboto"/>
              <a:ea typeface="Roboto"/>
              <a:cs typeface="Roboto"/>
              <a:sym typeface="Roboto"/>
            </a:endParaRPr>
          </a:p>
        </p:txBody>
      </p:sp>
      <p:sp>
        <p:nvSpPr>
          <p:cNvPr id="1373" name="Google Shape;1373;p76"/>
          <p:cNvSpPr txBox="1"/>
          <p:nvPr>
            <p:ph idx="4" type="title"/>
          </p:nvPr>
        </p:nvSpPr>
        <p:spPr>
          <a:xfrm>
            <a:off x="3261615" y="1703100"/>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New models</a:t>
            </a:r>
            <a:endParaRPr b="1" sz="1600">
              <a:latin typeface="Roboto"/>
              <a:ea typeface="Roboto"/>
              <a:cs typeface="Roboto"/>
              <a:sym typeface="Roboto"/>
            </a:endParaRPr>
          </a:p>
        </p:txBody>
      </p:sp>
      <p:sp>
        <p:nvSpPr>
          <p:cNvPr id="1374" name="Google Shape;1374;p76"/>
          <p:cNvSpPr txBox="1"/>
          <p:nvPr>
            <p:ph idx="6" type="title"/>
          </p:nvPr>
        </p:nvSpPr>
        <p:spPr>
          <a:xfrm>
            <a:off x="948600" y="3315898"/>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Using APIs</a:t>
            </a:r>
            <a:endParaRPr b="1" sz="1600">
              <a:latin typeface="Roboto"/>
              <a:ea typeface="Roboto"/>
              <a:cs typeface="Roboto"/>
              <a:sym typeface="Roboto"/>
            </a:endParaRPr>
          </a:p>
        </p:txBody>
      </p:sp>
      <p:sp>
        <p:nvSpPr>
          <p:cNvPr id="1375" name="Google Shape;1375;p76"/>
          <p:cNvSpPr txBox="1"/>
          <p:nvPr>
            <p:ph idx="8" type="title"/>
          </p:nvPr>
        </p:nvSpPr>
        <p:spPr>
          <a:xfrm>
            <a:off x="5765687" y="1703098"/>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Application of Data Science concepts</a:t>
            </a:r>
            <a:endParaRPr b="1" sz="1600">
              <a:latin typeface="Roboto"/>
              <a:ea typeface="Roboto"/>
              <a:cs typeface="Roboto"/>
              <a:sym typeface="Roboto"/>
            </a:endParaRPr>
          </a:p>
        </p:txBody>
      </p:sp>
      <p:sp>
        <p:nvSpPr>
          <p:cNvPr id="1376" name="Google Shape;1376;p76"/>
          <p:cNvSpPr txBox="1"/>
          <p:nvPr>
            <p:ph idx="8" type="title"/>
          </p:nvPr>
        </p:nvSpPr>
        <p:spPr>
          <a:xfrm>
            <a:off x="3337812" y="3315898"/>
            <a:ext cx="23160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Github</a:t>
            </a:r>
            <a:endParaRPr b="1" sz="1600">
              <a:latin typeface="Roboto"/>
              <a:ea typeface="Roboto"/>
              <a:cs typeface="Roboto"/>
              <a:sym typeface="Roboto"/>
            </a:endParaRPr>
          </a:p>
        </p:txBody>
      </p:sp>
      <p:sp>
        <p:nvSpPr>
          <p:cNvPr id="1377" name="Google Shape;1377;p76"/>
          <p:cNvSpPr txBox="1"/>
          <p:nvPr>
            <p:ph idx="8" type="title"/>
          </p:nvPr>
        </p:nvSpPr>
        <p:spPr>
          <a:xfrm>
            <a:off x="5765675" y="3315900"/>
            <a:ext cx="24894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Factors of HDB resale price</a:t>
            </a:r>
            <a:endParaRPr b="1" sz="1600">
              <a:latin typeface="Roboto"/>
              <a:ea typeface="Roboto"/>
              <a:cs typeface="Roboto"/>
              <a:sym typeface="Roboto"/>
            </a:endParaRPr>
          </a:p>
        </p:txBody>
      </p:sp>
      <p:sp>
        <p:nvSpPr>
          <p:cNvPr id="1378" name="Google Shape;1378;p76"/>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OUR LESSONS LEARNT</a:t>
            </a:r>
            <a:endParaRPr>
              <a:latin typeface="Roboto"/>
              <a:ea typeface="Roboto"/>
              <a:cs typeface="Roboto"/>
              <a:sym typeface="Roboto"/>
            </a:endParaRPr>
          </a:p>
        </p:txBody>
      </p:sp>
      <p:sp>
        <p:nvSpPr>
          <p:cNvPr id="1379" name="Google Shape;1379;p76"/>
          <p:cNvSpPr txBox="1"/>
          <p:nvPr/>
        </p:nvSpPr>
        <p:spPr>
          <a:xfrm>
            <a:off x="1226425" y="1783750"/>
            <a:ext cx="1767300" cy="2925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p:txBody>
      </p:sp>
      <p:sp>
        <p:nvSpPr>
          <p:cNvPr id="1380" name="Google Shape;1380;p76"/>
          <p:cNvSpPr txBox="1"/>
          <p:nvPr/>
        </p:nvSpPr>
        <p:spPr>
          <a:xfrm>
            <a:off x="3835150" y="1783750"/>
            <a:ext cx="1182000" cy="2925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p:txBody>
      </p:sp>
      <p:sp>
        <p:nvSpPr>
          <p:cNvPr id="1381" name="Google Shape;1381;p76"/>
          <p:cNvSpPr txBox="1"/>
          <p:nvPr/>
        </p:nvSpPr>
        <p:spPr>
          <a:xfrm>
            <a:off x="6004575" y="1783750"/>
            <a:ext cx="1820700" cy="5079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p:txBody>
      </p:sp>
      <p:sp>
        <p:nvSpPr>
          <p:cNvPr id="1382" name="Google Shape;1382;p76"/>
          <p:cNvSpPr txBox="1"/>
          <p:nvPr/>
        </p:nvSpPr>
        <p:spPr>
          <a:xfrm>
            <a:off x="1561050" y="3401100"/>
            <a:ext cx="1060200" cy="2925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p:txBody>
      </p:sp>
      <p:sp>
        <p:nvSpPr>
          <p:cNvPr id="1383" name="Google Shape;1383;p76"/>
          <p:cNvSpPr txBox="1"/>
          <p:nvPr/>
        </p:nvSpPr>
        <p:spPr>
          <a:xfrm>
            <a:off x="4164675" y="3358500"/>
            <a:ext cx="687600" cy="2925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p:txBody>
      </p:sp>
      <p:sp>
        <p:nvSpPr>
          <p:cNvPr id="1384" name="Google Shape;1384;p76"/>
          <p:cNvSpPr txBox="1"/>
          <p:nvPr/>
        </p:nvSpPr>
        <p:spPr>
          <a:xfrm>
            <a:off x="5974475" y="3401100"/>
            <a:ext cx="2037000" cy="507900"/>
          </a:xfrm>
          <a:prstGeom prst="rect">
            <a:avLst/>
          </a:prstGeom>
          <a:solidFill>
            <a:srgbClr val="FFFFFF">
              <a:alpha val="3799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77"/>
          <p:cNvSpPr txBox="1"/>
          <p:nvPr>
            <p:ph idx="4294967295" type="ctrTitle"/>
          </p:nvPr>
        </p:nvSpPr>
        <p:spPr>
          <a:xfrm flipH="1">
            <a:off x="4377650" y="1895450"/>
            <a:ext cx="3852000" cy="10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THANK </a:t>
            </a:r>
            <a:endParaRPr sz="6200"/>
          </a:p>
          <a:p>
            <a:pPr indent="0" lvl="0" marL="0" rtl="0" algn="ctr">
              <a:spcBef>
                <a:spcPts val="0"/>
              </a:spcBef>
              <a:spcAft>
                <a:spcPts val="0"/>
              </a:spcAft>
              <a:buNone/>
            </a:pPr>
            <a:r>
              <a:rPr lang="en" sz="6200"/>
              <a:t>YOU</a:t>
            </a:r>
            <a:r>
              <a:rPr lang="en" sz="6200"/>
              <a:t>!</a:t>
            </a:r>
            <a:endParaRPr sz="6200"/>
          </a:p>
        </p:txBody>
      </p:sp>
      <p:grpSp>
        <p:nvGrpSpPr>
          <p:cNvPr id="1390" name="Google Shape;1390;p77"/>
          <p:cNvGrpSpPr/>
          <p:nvPr/>
        </p:nvGrpSpPr>
        <p:grpSpPr>
          <a:xfrm>
            <a:off x="898758" y="2549525"/>
            <a:ext cx="4000417" cy="1983250"/>
            <a:chOff x="898758" y="2549525"/>
            <a:chExt cx="4000417" cy="1983250"/>
          </a:xfrm>
        </p:grpSpPr>
        <p:sp>
          <p:nvSpPr>
            <p:cNvPr id="1391" name="Google Shape;1391;p77"/>
            <p:cNvSpPr/>
            <p:nvPr/>
          </p:nvSpPr>
          <p:spPr>
            <a:xfrm flipH="1">
              <a:off x="2358409" y="3526304"/>
              <a:ext cx="2540765" cy="634127"/>
            </a:xfrm>
            <a:prstGeom prst="flowChartDecision">
              <a:avLst/>
            </a:pr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flipH="1">
              <a:off x="2789178" y="3817452"/>
              <a:ext cx="1309818" cy="203374"/>
            </a:xfrm>
            <a:custGeom>
              <a:rect b="b" l="l" r="r" t="t"/>
              <a:pathLst>
                <a:path extrusionOk="0" h="1746" w="11245">
                  <a:moveTo>
                    <a:pt x="2311" y="0"/>
                  </a:moveTo>
                  <a:lnTo>
                    <a:pt x="1" y="545"/>
                  </a:lnTo>
                  <a:lnTo>
                    <a:pt x="1" y="591"/>
                  </a:lnTo>
                  <a:lnTo>
                    <a:pt x="2311" y="41"/>
                  </a:lnTo>
                  <a:lnTo>
                    <a:pt x="11245" y="1746"/>
                  </a:lnTo>
                  <a:lnTo>
                    <a:pt x="11245" y="1700"/>
                  </a:lnTo>
                  <a:lnTo>
                    <a:pt x="11225" y="1700"/>
                  </a:lnTo>
                  <a:lnTo>
                    <a:pt x="2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flipH="1">
              <a:off x="2816194" y="3761078"/>
              <a:ext cx="1515405" cy="203374"/>
            </a:xfrm>
            <a:custGeom>
              <a:rect b="b" l="l" r="r" t="t"/>
              <a:pathLst>
                <a:path extrusionOk="0" h="1746" w="13010">
                  <a:moveTo>
                    <a:pt x="4056" y="0"/>
                  </a:moveTo>
                  <a:lnTo>
                    <a:pt x="0" y="843"/>
                  </a:lnTo>
                  <a:lnTo>
                    <a:pt x="20" y="883"/>
                  </a:lnTo>
                  <a:lnTo>
                    <a:pt x="4056" y="41"/>
                  </a:lnTo>
                  <a:lnTo>
                    <a:pt x="13010" y="1746"/>
                  </a:lnTo>
                  <a:lnTo>
                    <a:pt x="13010" y="1705"/>
                  </a:lnTo>
                  <a:lnTo>
                    <a:pt x="12990" y="1705"/>
                  </a:lnTo>
                  <a:lnTo>
                    <a:pt x="40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flipH="1">
              <a:off x="2808519" y="3675235"/>
              <a:ext cx="1109472" cy="218167"/>
            </a:xfrm>
            <a:custGeom>
              <a:rect b="b" l="l" r="r" t="t"/>
              <a:pathLst>
                <a:path extrusionOk="0" h="1873" w="9525">
                  <a:moveTo>
                    <a:pt x="21" y="1"/>
                  </a:moveTo>
                  <a:lnTo>
                    <a:pt x="0" y="46"/>
                  </a:lnTo>
                  <a:lnTo>
                    <a:pt x="9499" y="1872"/>
                  </a:lnTo>
                  <a:lnTo>
                    <a:pt x="9524" y="1832"/>
                  </a:lnTo>
                  <a:lnTo>
                    <a:pt x="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flipH="1">
              <a:off x="4067079" y="3868585"/>
              <a:ext cx="58939" cy="29469"/>
            </a:xfrm>
            <a:custGeom>
              <a:rect b="b" l="l" r="r" t="t"/>
              <a:pathLst>
                <a:path extrusionOk="0" h="253" w="506">
                  <a:moveTo>
                    <a:pt x="253" y="0"/>
                  </a:moveTo>
                  <a:cubicBezTo>
                    <a:pt x="107" y="0"/>
                    <a:pt x="1" y="46"/>
                    <a:pt x="1" y="126"/>
                  </a:cubicBezTo>
                  <a:cubicBezTo>
                    <a:pt x="1" y="192"/>
                    <a:pt x="107" y="253"/>
                    <a:pt x="253" y="253"/>
                  </a:cubicBezTo>
                  <a:cubicBezTo>
                    <a:pt x="399" y="253"/>
                    <a:pt x="505" y="192"/>
                    <a:pt x="505" y="126"/>
                  </a:cubicBezTo>
                  <a:cubicBezTo>
                    <a:pt x="505" y="46"/>
                    <a:pt x="399" y="0"/>
                    <a:pt x="253" y="0"/>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flipH="1">
              <a:off x="4299798" y="3846804"/>
              <a:ext cx="58822" cy="29469"/>
            </a:xfrm>
            <a:custGeom>
              <a:rect b="b" l="l" r="r" t="t"/>
              <a:pathLst>
                <a:path extrusionOk="0" h="253" w="505">
                  <a:moveTo>
                    <a:pt x="252" y="1"/>
                  </a:moveTo>
                  <a:cubicBezTo>
                    <a:pt x="126" y="1"/>
                    <a:pt x="0" y="61"/>
                    <a:pt x="0" y="127"/>
                  </a:cubicBezTo>
                  <a:cubicBezTo>
                    <a:pt x="0" y="213"/>
                    <a:pt x="126" y="253"/>
                    <a:pt x="252" y="253"/>
                  </a:cubicBezTo>
                  <a:cubicBezTo>
                    <a:pt x="399" y="253"/>
                    <a:pt x="504" y="213"/>
                    <a:pt x="504" y="127"/>
                  </a:cubicBezTo>
                  <a:cubicBezTo>
                    <a:pt x="504" y="61"/>
                    <a:pt x="399" y="1"/>
                    <a:pt x="252" y="1"/>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flipH="1">
              <a:off x="3886191" y="3658230"/>
              <a:ext cx="58822" cy="29469"/>
            </a:xfrm>
            <a:custGeom>
              <a:rect b="b" l="l" r="r" t="t"/>
              <a:pathLst>
                <a:path extrusionOk="0" h="253" w="505">
                  <a:moveTo>
                    <a:pt x="253" y="0"/>
                  </a:moveTo>
                  <a:cubicBezTo>
                    <a:pt x="106" y="0"/>
                    <a:pt x="0" y="41"/>
                    <a:pt x="0" y="127"/>
                  </a:cubicBezTo>
                  <a:cubicBezTo>
                    <a:pt x="0" y="192"/>
                    <a:pt x="106" y="253"/>
                    <a:pt x="253" y="253"/>
                  </a:cubicBezTo>
                  <a:cubicBezTo>
                    <a:pt x="379" y="253"/>
                    <a:pt x="505" y="192"/>
                    <a:pt x="505" y="127"/>
                  </a:cubicBezTo>
                  <a:cubicBezTo>
                    <a:pt x="505" y="41"/>
                    <a:pt x="379" y="0"/>
                    <a:pt x="253" y="0"/>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flipH="1">
              <a:off x="4057401" y="3751285"/>
              <a:ext cx="543612" cy="220497"/>
            </a:xfrm>
            <a:custGeom>
              <a:rect b="b" l="l" r="r" t="t"/>
              <a:pathLst>
                <a:path extrusionOk="0" h="1893" w="4667">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flipH="1">
              <a:off x="4290137" y="3844116"/>
              <a:ext cx="61268" cy="29586"/>
            </a:xfrm>
            <a:custGeom>
              <a:rect b="b" l="l" r="r" t="t"/>
              <a:pathLst>
                <a:path extrusionOk="0" h="254" w="526">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flipH="1">
              <a:off x="898758" y="4053110"/>
              <a:ext cx="2203569" cy="479665"/>
            </a:xfrm>
            <a:custGeom>
              <a:rect b="b" l="l" r="r" t="t"/>
              <a:pathLst>
                <a:path extrusionOk="0" h="4118" w="18918">
                  <a:moveTo>
                    <a:pt x="10070" y="1"/>
                  </a:moveTo>
                  <a:lnTo>
                    <a:pt x="1" y="1872"/>
                  </a:lnTo>
                  <a:lnTo>
                    <a:pt x="12299" y="4117"/>
                  </a:lnTo>
                  <a:lnTo>
                    <a:pt x="18918" y="1368"/>
                  </a:lnTo>
                  <a:lnTo>
                    <a:pt x="10070" y="1"/>
                  </a:lnTo>
                  <a:close/>
                </a:path>
              </a:pathLst>
            </a:cu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flipH="1">
              <a:off x="2240155" y="4194745"/>
              <a:ext cx="428530" cy="157015"/>
            </a:xfrm>
            <a:custGeom>
              <a:rect b="b" l="l" r="r" t="t"/>
              <a:pathLst>
                <a:path extrusionOk="0" h="1348" w="3679">
                  <a:moveTo>
                    <a:pt x="1" y="0"/>
                  </a:moveTo>
                  <a:lnTo>
                    <a:pt x="1" y="46"/>
                  </a:lnTo>
                  <a:lnTo>
                    <a:pt x="21" y="46"/>
                  </a:lnTo>
                  <a:lnTo>
                    <a:pt x="3491" y="656"/>
                  </a:lnTo>
                  <a:lnTo>
                    <a:pt x="1282" y="1307"/>
                  </a:lnTo>
                  <a:lnTo>
                    <a:pt x="1302" y="1347"/>
                  </a:lnTo>
                  <a:lnTo>
                    <a:pt x="3678" y="63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flipH="1">
              <a:off x="1789498" y="4168305"/>
              <a:ext cx="766322" cy="225156"/>
            </a:xfrm>
            <a:custGeom>
              <a:rect b="b" l="l" r="r" t="t"/>
              <a:pathLst>
                <a:path extrusionOk="0" h="1933" w="6579">
                  <a:moveTo>
                    <a:pt x="0" y="0"/>
                  </a:moveTo>
                  <a:lnTo>
                    <a:pt x="0" y="41"/>
                  </a:lnTo>
                  <a:lnTo>
                    <a:pt x="20" y="41"/>
                  </a:lnTo>
                  <a:lnTo>
                    <a:pt x="6387" y="1176"/>
                  </a:lnTo>
                  <a:lnTo>
                    <a:pt x="3612" y="1892"/>
                  </a:lnTo>
                  <a:lnTo>
                    <a:pt x="3632" y="1933"/>
                  </a:lnTo>
                  <a:lnTo>
                    <a:pt x="6578" y="115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flipH="1">
              <a:off x="1253693" y="4145941"/>
              <a:ext cx="1189960" cy="213391"/>
            </a:xfrm>
            <a:custGeom>
              <a:rect b="b" l="l" r="r" t="t"/>
              <a:pathLst>
                <a:path extrusionOk="0" h="1832" w="10216">
                  <a:moveTo>
                    <a:pt x="21" y="1"/>
                  </a:moveTo>
                  <a:lnTo>
                    <a:pt x="1" y="21"/>
                  </a:lnTo>
                  <a:lnTo>
                    <a:pt x="10216" y="1832"/>
                  </a:lnTo>
                  <a:lnTo>
                    <a:pt x="10216" y="1787"/>
                  </a:lnTo>
                  <a:lnTo>
                    <a:pt x="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flipH="1">
              <a:off x="1239020" y="4121249"/>
              <a:ext cx="1099455" cy="132321"/>
            </a:xfrm>
            <a:custGeom>
              <a:rect b="b" l="l" r="r" t="t"/>
              <a:pathLst>
                <a:path extrusionOk="0" h="1136" w="9439">
                  <a:moveTo>
                    <a:pt x="1" y="1"/>
                  </a:moveTo>
                  <a:lnTo>
                    <a:pt x="1" y="46"/>
                  </a:lnTo>
                  <a:lnTo>
                    <a:pt x="6432" y="1136"/>
                  </a:lnTo>
                  <a:lnTo>
                    <a:pt x="9439" y="379"/>
                  </a:lnTo>
                  <a:lnTo>
                    <a:pt x="9439" y="339"/>
                  </a:lnTo>
                  <a:lnTo>
                    <a:pt x="9419" y="339"/>
                  </a:lnTo>
                  <a:lnTo>
                    <a:pt x="6432" y="10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flipH="1">
              <a:off x="1640298" y="4091897"/>
              <a:ext cx="585312" cy="78857"/>
            </a:xfrm>
            <a:custGeom>
              <a:rect b="b" l="l" r="r" t="t"/>
              <a:pathLst>
                <a:path extrusionOk="0" h="677" w="5025">
                  <a:moveTo>
                    <a:pt x="20" y="1"/>
                  </a:moveTo>
                  <a:lnTo>
                    <a:pt x="0" y="46"/>
                  </a:lnTo>
                  <a:lnTo>
                    <a:pt x="20" y="46"/>
                  </a:lnTo>
                  <a:lnTo>
                    <a:pt x="3572" y="677"/>
                  </a:lnTo>
                  <a:lnTo>
                    <a:pt x="5025" y="339"/>
                  </a:lnTo>
                  <a:lnTo>
                    <a:pt x="5004" y="298"/>
                  </a:lnTo>
                  <a:lnTo>
                    <a:pt x="3572" y="631"/>
                  </a:lnTo>
                  <a:lnTo>
                    <a:pt x="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flipH="1">
              <a:off x="3099164" y="2767567"/>
              <a:ext cx="543729" cy="1503757"/>
            </a:xfrm>
            <a:custGeom>
              <a:rect b="b" l="l" r="r" t="t"/>
              <a:pathLst>
                <a:path extrusionOk="0" h="12910" w="4668">
                  <a:moveTo>
                    <a:pt x="1" y="0"/>
                  </a:moveTo>
                  <a:lnTo>
                    <a:pt x="82" y="12153"/>
                  </a:lnTo>
                  <a:lnTo>
                    <a:pt x="4667" y="12909"/>
                  </a:lnTo>
                  <a:lnTo>
                    <a:pt x="4561" y="757"/>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flipH="1">
              <a:off x="3140981" y="2831629"/>
              <a:ext cx="460678" cy="1375629"/>
            </a:xfrm>
            <a:custGeom>
              <a:rect b="b" l="l" r="r" t="t"/>
              <a:pathLst>
                <a:path extrusionOk="0" h="11810" w="3955">
                  <a:moveTo>
                    <a:pt x="0" y="0"/>
                  </a:moveTo>
                  <a:lnTo>
                    <a:pt x="86" y="11159"/>
                  </a:lnTo>
                  <a:lnTo>
                    <a:pt x="3955" y="11809"/>
                  </a:lnTo>
                  <a:lnTo>
                    <a:pt x="3955" y="11809"/>
                  </a:lnTo>
                  <a:lnTo>
                    <a:pt x="3869" y="651"/>
                  </a:lnTo>
                  <a:lnTo>
                    <a:pt x="0" y="0"/>
                  </a:lnTo>
                  <a:close/>
                </a:path>
              </a:pathLst>
            </a:custGeom>
            <a:gradFill>
              <a:gsLst>
                <a:gs pos="0">
                  <a:srgbClr val="1501A9"/>
                </a:gs>
                <a:gs pos="100000">
                  <a:srgbClr val="17163E"/>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flipH="1">
              <a:off x="3140982" y="3134815"/>
              <a:ext cx="453107" cy="266856"/>
            </a:xfrm>
            <a:custGeom>
              <a:rect b="b" l="l" r="r" t="t"/>
              <a:pathLst>
                <a:path extrusionOk="0" h="2291" w="3890">
                  <a:moveTo>
                    <a:pt x="1" y="0"/>
                  </a:moveTo>
                  <a:lnTo>
                    <a:pt x="21" y="164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flipH="1">
              <a:off x="3140982" y="3409232"/>
              <a:ext cx="453107" cy="266856"/>
            </a:xfrm>
            <a:custGeom>
              <a:rect b="b" l="l" r="r" t="t"/>
              <a:pathLst>
                <a:path extrusionOk="0" h="2291" w="3890">
                  <a:moveTo>
                    <a:pt x="1" y="0"/>
                  </a:moveTo>
                  <a:lnTo>
                    <a:pt x="21" y="1639"/>
                  </a:lnTo>
                  <a:lnTo>
                    <a:pt x="3890" y="229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flipH="1">
              <a:off x="3140981" y="3360429"/>
              <a:ext cx="463124" cy="124634"/>
            </a:xfrm>
            <a:custGeom>
              <a:rect b="b" l="l" r="r" t="t"/>
              <a:pathLst>
                <a:path extrusionOk="0" h="1070" w="3976">
                  <a:moveTo>
                    <a:pt x="1" y="0"/>
                  </a:moveTo>
                  <a:lnTo>
                    <a:pt x="1" y="399"/>
                  </a:lnTo>
                  <a:lnTo>
                    <a:pt x="3976" y="107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flipH="1">
              <a:off x="3140981" y="3044314"/>
              <a:ext cx="463124" cy="122304"/>
            </a:xfrm>
            <a:custGeom>
              <a:rect b="b" l="l" r="r" t="t"/>
              <a:pathLst>
                <a:path extrusionOk="0" h="1050" w="3976">
                  <a:moveTo>
                    <a:pt x="1" y="0"/>
                  </a:moveTo>
                  <a:lnTo>
                    <a:pt x="1" y="399"/>
                  </a:lnTo>
                  <a:lnTo>
                    <a:pt x="3976" y="105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flipH="1">
              <a:off x="3140981" y="3621917"/>
              <a:ext cx="463124" cy="122886"/>
            </a:xfrm>
            <a:custGeom>
              <a:rect b="b" l="l" r="r" t="t"/>
              <a:pathLst>
                <a:path extrusionOk="0" h="1055" w="3976">
                  <a:moveTo>
                    <a:pt x="1" y="0"/>
                  </a:moveTo>
                  <a:lnTo>
                    <a:pt x="1" y="404"/>
                  </a:lnTo>
                  <a:lnTo>
                    <a:pt x="3976" y="1054"/>
                  </a:lnTo>
                  <a:lnTo>
                    <a:pt x="3976" y="656"/>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flipH="1">
              <a:off x="3140982" y="3700655"/>
              <a:ext cx="453107" cy="266856"/>
            </a:xfrm>
            <a:custGeom>
              <a:rect b="b" l="l" r="r" t="t"/>
              <a:pathLst>
                <a:path extrusionOk="0" h="2291" w="3890">
                  <a:moveTo>
                    <a:pt x="1" y="0"/>
                  </a:moveTo>
                  <a:lnTo>
                    <a:pt x="21" y="1640"/>
                  </a:lnTo>
                  <a:lnTo>
                    <a:pt x="3890" y="2290"/>
                  </a:lnTo>
                  <a:lnTo>
                    <a:pt x="3890" y="2290"/>
                  </a:lnTo>
                  <a:lnTo>
                    <a:pt x="3870" y="63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flipH="1">
              <a:off x="3204931" y="2958471"/>
              <a:ext cx="342684" cy="88292"/>
            </a:xfrm>
            <a:custGeom>
              <a:rect b="b" l="l" r="r" t="t"/>
              <a:pathLst>
                <a:path extrusionOk="0" h="758" w="2942">
                  <a:moveTo>
                    <a:pt x="0" y="1"/>
                  </a:moveTo>
                  <a:lnTo>
                    <a:pt x="0" y="273"/>
                  </a:lnTo>
                  <a:lnTo>
                    <a:pt x="2941" y="758"/>
                  </a:lnTo>
                  <a:lnTo>
                    <a:pt x="2941" y="485"/>
                  </a:lnTo>
                  <a:lnTo>
                    <a:pt x="0"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flipH="1">
              <a:off x="1927026" y="2549525"/>
              <a:ext cx="1715867" cy="306342"/>
            </a:xfrm>
            <a:custGeom>
              <a:rect b="b" l="l" r="r" t="t"/>
              <a:pathLst>
                <a:path extrusionOk="0" h="2630" w="14731">
                  <a:moveTo>
                    <a:pt x="10171" y="1"/>
                  </a:moveTo>
                  <a:lnTo>
                    <a:pt x="1" y="1872"/>
                  </a:lnTo>
                  <a:lnTo>
                    <a:pt x="4561" y="2629"/>
                  </a:lnTo>
                  <a:lnTo>
                    <a:pt x="14731" y="783"/>
                  </a:lnTo>
                  <a:lnTo>
                    <a:pt x="1017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flipH="1">
              <a:off x="1914696" y="2640609"/>
              <a:ext cx="1196948" cy="1630720"/>
            </a:xfrm>
            <a:custGeom>
              <a:rect b="b" l="l" r="r" t="t"/>
              <a:pathLst>
                <a:path extrusionOk="0" h="14000" w="10276">
                  <a:moveTo>
                    <a:pt x="10170" y="1"/>
                  </a:moveTo>
                  <a:lnTo>
                    <a:pt x="0" y="1847"/>
                  </a:lnTo>
                  <a:lnTo>
                    <a:pt x="106" y="13999"/>
                  </a:lnTo>
                  <a:lnTo>
                    <a:pt x="10276" y="12148"/>
                  </a:lnTo>
                  <a:lnTo>
                    <a:pt x="10170"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flipH="1">
              <a:off x="1975733" y="2725869"/>
              <a:ext cx="1072548" cy="1459611"/>
            </a:xfrm>
            <a:custGeom>
              <a:rect b="b" l="l" r="r" t="t"/>
              <a:pathLst>
                <a:path extrusionOk="0" h="12531" w="9208">
                  <a:moveTo>
                    <a:pt x="9101" y="0"/>
                  </a:moveTo>
                  <a:lnTo>
                    <a:pt x="1" y="1665"/>
                  </a:lnTo>
                  <a:lnTo>
                    <a:pt x="87" y="12531"/>
                  </a:lnTo>
                  <a:lnTo>
                    <a:pt x="9207" y="10871"/>
                  </a:lnTo>
                  <a:lnTo>
                    <a:pt x="9101" y="0"/>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flipH="1">
              <a:off x="2156749" y="2863311"/>
              <a:ext cx="722292" cy="159345"/>
            </a:xfrm>
            <a:custGeom>
              <a:rect b="b" l="l" r="r" t="t"/>
              <a:pathLst>
                <a:path extrusionOk="0" h="1368" w="6201">
                  <a:moveTo>
                    <a:pt x="6200" y="1"/>
                  </a:moveTo>
                  <a:lnTo>
                    <a:pt x="1" y="1136"/>
                  </a:lnTo>
                  <a:lnTo>
                    <a:pt x="1" y="136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flipH="1">
              <a:off x="2156749" y="3010186"/>
              <a:ext cx="722292" cy="161791"/>
            </a:xfrm>
            <a:custGeom>
              <a:rect b="b" l="l" r="r" t="t"/>
              <a:pathLst>
                <a:path extrusionOk="0" h="1389"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flipH="1">
              <a:off x="2156749" y="3157062"/>
              <a:ext cx="722292" cy="161791"/>
            </a:xfrm>
            <a:custGeom>
              <a:rect b="b" l="l" r="r" t="t"/>
              <a:pathLst>
                <a:path extrusionOk="0" h="1389"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flipH="1">
              <a:off x="2156749" y="3306384"/>
              <a:ext cx="722292" cy="159345"/>
            </a:xfrm>
            <a:custGeom>
              <a:rect b="b" l="l" r="r" t="t"/>
              <a:pathLst>
                <a:path extrusionOk="0" h="1368" w="6201">
                  <a:moveTo>
                    <a:pt x="6200" y="0"/>
                  </a:moveTo>
                  <a:lnTo>
                    <a:pt x="1" y="111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flipH="1">
              <a:off x="2156749" y="3453260"/>
              <a:ext cx="722292" cy="159345"/>
            </a:xfrm>
            <a:custGeom>
              <a:rect b="b" l="l" r="r" t="t"/>
              <a:pathLst>
                <a:path extrusionOk="0" h="1368" w="6201">
                  <a:moveTo>
                    <a:pt x="6200" y="0"/>
                  </a:moveTo>
                  <a:lnTo>
                    <a:pt x="1" y="113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flipH="1">
              <a:off x="2156749" y="3600136"/>
              <a:ext cx="722292" cy="161674"/>
            </a:xfrm>
            <a:custGeom>
              <a:rect b="b" l="l" r="r" t="t"/>
              <a:pathLst>
                <a:path extrusionOk="0" h="1388" w="6201">
                  <a:moveTo>
                    <a:pt x="6200" y="0"/>
                  </a:moveTo>
                  <a:lnTo>
                    <a:pt x="1" y="1135"/>
                  </a:lnTo>
                  <a:lnTo>
                    <a:pt x="1" y="1388"/>
                  </a:lnTo>
                  <a:lnTo>
                    <a:pt x="6200" y="253"/>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flipH="1">
              <a:off x="2156749" y="3747012"/>
              <a:ext cx="722292" cy="161674"/>
            </a:xfrm>
            <a:custGeom>
              <a:rect b="b" l="l" r="r" t="t"/>
              <a:pathLst>
                <a:path extrusionOk="0" h="1388"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flipH="1">
              <a:off x="2156749" y="3893888"/>
              <a:ext cx="722292" cy="161674"/>
            </a:xfrm>
            <a:custGeom>
              <a:rect b="b" l="l" r="r" t="t"/>
              <a:pathLst>
                <a:path extrusionOk="0" h="1388"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flipH="1">
              <a:off x="2932969" y="3007857"/>
              <a:ext cx="29469" cy="29469"/>
            </a:xfrm>
            <a:custGeom>
              <a:rect b="b" l="l" r="r" t="t"/>
              <a:pathLst>
                <a:path extrusionOk="0" h="253" w="253">
                  <a:moveTo>
                    <a:pt x="127" y="1"/>
                  </a:moveTo>
                  <a:cubicBezTo>
                    <a:pt x="61" y="1"/>
                    <a:pt x="0" y="41"/>
                    <a:pt x="0" y="127"/>
                  </a:cubicBezTo>
                  <a:cubicBezTo>
                    <a:pt x="0" y="187"/>
                    <a:pt x="61" y="253"/>
                    <a:pt x="127" y="253"/>
                  </a:cubicBezTo>
                  <a:cubicBezTo>
                    <a:pt x="212" y="253"/>
                    <a:pt x="253" y="187"/>
                    <a:pt x="253" y="127"/>
                  </a:cubicBezTo>
                  <a:cubicBezTo>
                    <a:pt x="253" y="41"/>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flipH="1">
              <a:off x="2932969" y="3149491"/>
              <a:ext cx="29469" cy="29469"/>
            </a:xfrm>
            <a:custGeom>
              <a:rect b="b" l="l" r="r" t="t"/>
              <a:pathLst>
                <a:path extrusionOk="0" h="253" w="253">
                  <a:moveTo>
                    <a:pt x="127" y="0"/>
                  </a:moveTo>
                  <a:cubicBezTo>
                    <a:pt x="61" y="0"/>
                    <a:pt x="0" y="66"/>
                    <a:pt x="0" y="126"/>
                  </a:cubicBezTo>
                  <a:cubicBezTo>
                    <a:pt x="0" y="192"/>
                    <a:pt x="61" y="253"/>
                    <a:pt x="127" y="253"/>
                  </a:cubicBezTo>
                  <a:cubicBezTo>
                    <a:pt x="212" y="253"/>
                    <a:pt x="253" y="192"/>
                    <a:pt x="253" y="126"/>
                  </a:cubicBezTo>
                  <a:cubicBezTo>
                    <a:pt x="253" y="66"/>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flipH="1">
              <a:off x="2932969" y="3291708"/>
              <a:ext cx="29469" cy="31799"/>
            </a:xfrm>
            <a:custGeom>
              <a:rect b="b" l="l" r="r" t="t"/>
              <a:pathLst>
                <a:path extrusionOk="0" h="273" w="253">
                  <a:moveTo>
                    <a:pt x="127" y="0"/>
                  </a:moveTo>
                  <a:cubicBezTo>
                    <a:pt x="61" y="0"/>
                    <a:pt x="0" y="61"/>
                    <a:pt x="0" y="126"/>
                  </a:cubicBezTo>
                  <a:cubicBezTo>
                    <a:pt x="0" y="212"/>
                    <a:pt x="61" y="273"/>
                    <a:pt x="127" y="273"/>
                  </a:cubicBezTo>
                  <a:cubicBezTo>
                    <a:pt x="212" y="273"/>
                    <a:pt x="253" y="212"/>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flipH="1">
              <a:off x="2932969" y="3436255"/>
              <a:ext cx="29469" cy="29469"/>
            </a:xfrm>
            <a:custGeom>
              <a:rect b="b" l="l" r="r" t="t"/>
              <a:pathLst>
                <a:path extrusionOk="0" h="253" w="253">
                  <a:moveTo>
                    <a:pt x="127" y="0"/>
                  </a:moveTo>
                  <a:cubicBezTo>
                    <a:pt x="61" y="0"/>
                    <a:pt x="0" y="61"/>
                    <a:pt x="0" y="126"/>
                  </a:cubicBezTo>
                  <a:cubicBezTo>
                    <a:pt x="0" y="187"/>
                    <a:pt x="61" y="252"/>
                    <a:pt x="127" y="252"/>
                  </a:cubicBezTo>
                  <a:cubicBezTo>
                    <a:pt x="212" y="252"/>
                    <a:pt x="253" y="18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flipH="1">
              <a:off x="2932969" y="3577773"/>
              <a:ext cx="29469" cy="29469"/>
            </a:xfrm>
            <a:custGeom>
              <a:rect b="b" l="l" r="r" t="t"/>
              <a:pathLst>
                <a:path extrusionOk="0" h="253" w="253">
                  <a:moveTo>
                    <a:pt x="127" y="1"/>
                  </a:moveTo>
                  <a:cubicBezTo>
                    <a:pt x="61" y="1"/>
                    <a:pt x="0" y="66"/>
                    <a:pt x="0" y="127"/>
                  </a:cubicBezTo>
                  <a:cubicBezTo>
                    <a:pt x="0" y="213"/>
                    <a:pt x="61" y="253"/>
                    <a:pt x="127" y="253"/>
                  </a:cubicBezTo>
                  <a:cubicBezTo>
                    <a:pt x="212" y="253"/>
                    <a:pt x="253" y="213"/>
                    <a:pt x="253" y="127"/>
                  </a:cubicBezTo>
                  <a:cubicBezTo>
                    <a:pt x="253" y="6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flipH="1">
              <a:off x="2932969" y="3722319"/>
              <a:ext cx="29469" cy="29469"/>
            </a:xfrm>
            <a:custGeom>
              <a:rect b="b" l="l" r="r" t="t"/>
              <a:pathLst>
                <a:path extrusionOk="0" h="253" w="253">
                  <a:moveTo>
                    <a:pt x="127" y="1"/>
                  </a:moveTo>
                  <a:cubicBezTo>
                    <a:pt x="61" y="1"/>
                    <a:pt x="0" y="46"/>
                    <a:pt x="0" y="127"/>
                  </a:cubicBezTo>
                  <a:cubicBezTo>
                    <a:pt x="0" y="192"/>
                    <a:pt x="61" y="253"/>
                    <a:pt x="127" y="253"/>
                  </a:cubicBezTo>
                  <a:cubicBezTo>
                    <a:pt x="212" y="253"/>
                    <a:pt x="253" y="192"/>
                    <a:pt x="253" y="127"/>
                  </a:cubicBezTo>
                  <a:cubicBezTo>
                    <a:pt x="253" y="4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flipH="1">
              <a:off x="2932969" y="3864536"/>
              <a:ext cx="29469" cy="29469"/>
            </a:xfrm>
            <a:custGeom>
              <a:rect b="b" l="l" r="r" t="t"/>
              <a:pathLst>
                <a:path extrusionOk="0" h="253" w="253">
                  <a:moveTo>
                    <a:pt x="127" y="0"/>
                  </a:moveTo>
                  <a:cubicBezTo>
                    <a:pt x="61" y="0"/>
                    <a:pt x="0" y="61"/>
                    <a:pt x="0" y="127"/>
                  </a:cubicBezTo>
                  <a:cubicBezTo>
                    <a:pt x="0" y="187"/>
                    <a:pt x="61" y="253"/>
                    <a:pt x="127" y="253"/>
                  </a:cubicBezTo>
                  <a:cubicBezTo>
                    <a:pt x="212" y="253"/>
                    <a:pt x="253" y="187"/>
                    <a:pt x="253" y="127"/>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flipH="1">
              <a:off x="2932969" y="4006753"/>
              <a:ext cx="29469" cy="31799"/>
            </a:xfrm>
            <a:custGeom>
              <a:rect b="b" l="l" r="r" t="t"/>
              <a:pathLst>
                <a:path extrusionOk="0" h="273" w="253">
                  <a:moveTo>
                    <a:pt x="127" y="0"/>
                  </a:moveTo>
                  <a:cubicBezTo>
                    <a:pt x="61" y="0"/>
                    <a:pt x="0" y="61"/>
                    <a:pt x="0" y="126"/>
                  </a:cubicBezTo>
                  <a:cubicBezTo>
                    <a:pt x="0" y="207"/>
                    <a:pt x="61" y="273"/>
                    <a:pt x="127" y="273"/>
                  </a:cubicBezTo>
                  <a:cubicBezTo>
                    <a:pt x="212" y="273"/>
                    <a:pt x="253" y="20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flipH="1">
              <a:off x="1880601" y="4292948"/>
              <a:ext cx="543612" cy="222826"/>
            </a:xfrm>
            <a:custGeom>
              <a:rect b="b" l="l" r="r" t="t"/>
              <a:pathLst>
                <a:path extrusionOk="0" h="1913" w="4667">
                  <a:moveTo>
                    <a:pt x="2336" y="1"/>
                  </a:moveTo>
                  <a:cubicBezTo>
                    <a:pt x="1055" y="1"/>
                    <a:pt x="1" y="445"/>
                    <a:pt x="1" y="949"/>
                  </a:cubicBezTo>
                  <a:cubicBezTo>
                    <a:pt x="1" y="1474"/>
                    <a:pt x="1055" y="1913"/>
                    <a:pt x="2336" y="1913"/>
                  </a:cubicBezTo>
                  <a:cubicBezTo>
                    <a:pt x="3617" y="1913"/>
                    <a:pt x="4667" y="1474"/>
                    <a:pt x="4667" y="949"/>
                  </a:cubicBezTo>
                  <a:cubicBezTo>
                    <a:pt x="4667" y="445"/>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flipH="1">
              <a:off x="989208" y="4055570"/>
              <a:ext cx="543612" cy="220497"/>
            </a:xfrm>
            <a:custGeom>
              <a:rect b="b" l="l" r="r" t="t"/>
              <a:pathLst>
                <a:path extrusionOk="0" h="1893" w="4667">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flipH="1">
              <a:off x="1204938" y="4346993"/>
              <a:ext cx="73499" cy="36575"/>
            </a:xfrm>
            <a:custGeom>
              <a:rect b="b" l="l" r="r" t="t"/>
              <a:pathLst>
                <a:path extrusionOk="0" h="314" w="631">
                  <a:moveTo>
                    <a:pt x="318" y="1"/>
                  </a:moveTo>
                  <a:cubicBezTo>
                    <a:pt x="126" y="1"/>
                    <a:pt x="0" y="62"/>
                    <a:pt x="0" y="147"/>
                  </a:cubicBezTo>
                  <a:cubicBezTo>
                    <a:pt x="0" y="233"/>
                    <a:pt x="126" y="314"/>
                    <a:pt x="318" y="314"/>
                  </a:cubicBezTo>
                  <a:cubicBezTo>
                    <a:pt x="485" y="314"/>
                    <a:pt x="631" y="233"/>
                    <a:pt x="631" y="147"/>
                  </a:cubicBezTo>
                  <a:cubicBezTo>
                    <a:pt x="631" y="62"/>
                    <a:pt x="485" y="1"/>
                    <a:pt x="318"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flipH="1">
              <a:off x="1221944" y="4148402"/>
              <a:ext cx="61268" cy="29586"/>
            </a:xfrm>
            <a:custGeom>
              <a:rect b="b" l="l" r="r" t="t"/>
              <a:pathLst>
                <a:path extrusionOk="0" h="254" w="526">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flipH="1">
              <a:off x="2127430" y="4381120"/>
              <a:ext cx="61734" cy="29469"/>
            </a:xfrm>
            <a:custGeom>
              <a:rect b="b" l="l" r="r" t="t"/>
              <a:pathLst>
                <a:path extrusionOk="0" h="253" w="530">
                  <a:moveTo>
                    <a:pt x="278" y="1"/>
                  </a:moveTo>
                  <a:cubicBezTo>
                    <a:pt x="126" y="1"/>
                    <a:pt x="0" y="66"/>
                    <a:pt x="0" y="127"/>
                  </a:cubicBezTo>
                  <a:cubicBezTo>
                    <a:pt x="0" y="192"/>
                    <a:pt x="126" y="253"/>
                    <a:pt x="278" y="253"/>
                  </a:cubicBezTo>
                  <a:cubicBezTo>
                    <a:pt x="404" y="253"/>
                    <a:pt x="530" y="192"/>
                    <a:pt x="530" y="127"/>
                  </a:cubicBezTo>
                  <a:cubicBezTo>
                    <a:pt x="530" y="66"/>
                    <a:pt x="404" y="1"/>
                    <a:pt x="278"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flipH="1">
              <a:off x="1618545" y="4109732"/>
              <a:ext cx="58822" cy="29469"/>
            </a:xfrm>
            <a:custGeom>
              <a:rect b="b" l="l" r="r" t="t"/>
              <a:pathLst>
                <a:path extrusionOk="0" h="253" w="505">
                  <a:moveTo>
                    <a:pt x="252" y="0"/>
                  </a:moveTo>
                  <a:cubicBezTo>
                    <a:pt x="106" y="0"/>
                    <a:pt x="0" y="40"/>
                    <a:pt x="0" y="126"/>
                  </a:cubicBezTo>
                  <a:cubicBezTo>
                    <a:pt x="0" y="187"/>
                    <a:pt x="106" y="252"/>
                    <a:pt x="252" y="252"/>
                  </a:cubicBezTo>
                  <a:cubicBezTo>
                    <a:pt x="399" y="252"/>
                    <a:pt x="505" y="187"/>
                    <a:pt x="505" y="126"/>
                  </a:cubicBezTo>
                  <a:cubicBezTo>
                    <a:pt x="505" y="40"/>
                    <a:pt x="399" y="0"/>
                    <a:pt x="252"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flipH="1">
              <a:off x="2506910" y="4341751"/>
              <a:ext cx="58939" cy="29469"/>
            </a:xfrm>
            <a:custGeom>
              <a:rect b="b" l="l" r="r" t="t"/>
              <a:pathLst>
                <a:path extrusionOk="0" h="253" w="506">
                  <a:moveTo>
                    <a:pt x="253" y="1"/>
                  </a:moveTo>
                  <a:cubicBezTo>
                    <a:pt x="107" y="1"/>
                    <a:pt x="1" y="66"/>
                    <a:pt x="1" y="127"/>
                  </a:cubicBezTo>
                  <a:cubicBezTo>
                    <a:pt x="1" y="212"/>
                    <a:pt x="107" y="253"/>
                    <a:pt x="253" y="253"/>
                  </a:cubicBezTo>
                  <a:cubicBezTo>
                    <a:pt x="379" y="253"/>
                    <a:pt x="505" y="212"/>
                    <a:pt x="505" y="127"/>
                  </a:cubicBezTo>
                  <a:cubicBezTo>
                    <a:pt x="505" y="66"/>
                    <a:pt x="37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flipH="1">
              <a:off x="2192198" y="3672020"/>
              <a:ext cx="213391" cy="585428"/>
            </a:xfrm>
            <a:custGeom>
              <a:rect b="b" l="l" r="r" t="t"/>
              <a:pathLst>
                <a:path extrusionOk="0" h="5026" w="1832">
                  <a:moveTo>
                    <a:pt x="0" y="1"/>
                  </a:moveTo>
                  <a:lnTo>
                    <a:pt x="46" y="4732"/>
                  </a:lnTo>
                  <a:lnTo>
                    <a:pt x="1832" y="5025"/>
                  </a:lnTo>
                  <a:lnTo>
                    <a:pt x="1832" y="5025"/>
                  </a:lnTo>
                  <a:lnTo>
                    <a:pt x="1786" y="293"/>
                  </a:lnTo>
                  <a:lnTo>
                    <a:pt x="0" y="1"/>
                  </a:lnTo>
                  <a:close/>
                </a:path>
              </a:pathLst>
            </a:custGeom>
            <a:gradFill>
              <a:gsLst>
                <a:gs pos="0">
                  <a:srgbClr val="B0A1FB"/>
                </a:gs>
                <a:gs pos="50000">
                  <a:srgbClr val="AD95E6"/>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flipH="1">
              <a:off x="2209204" y="3696713"/>
              <a:ext cx="179379" cy="536041"/>
            </a:xfrm>
            <a:custGeom>
              <a:rect b="b" l="l" r="r" t="t"/>
              <a:pathLst>
                <a:path extrusionOk="0" h="4602" w="1540">
                  <a:moveTo>
                    <a:pt x="1" y="1"/>
                  </a:moveTo>
                  <a:lnTo>
                    <a:pt x="46" y="4349"/>
                  </a:lnTo>
                  <a:lnTo>
                    <a:pt x="1539" y="4601"/>
                  </a:lnTo>
                  <a:lnTo>
                    <a:pt x="1494" y="253"/>
                  </a:lnTo>
                  <a:lnTo>
                    <a:pt x="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flipH="1">
              <a:off x="2209204" y="3816566"/>
              <a:ext cx="176467" cy="102968"/>
            </a:xfrm>
            <a:custGeom>
              <a:rect b="b" l="l" r="r" t="t"/>
              <a:pathLst>
                <a:path extrusionOk="0" h="884" w="1515">
                  <a:moveTo>
                    <a:pt x="1" y="1"/>
                  </a:moveTo>
                  <a:lnTo>
                    <a:pt x="21" y="631"/>
                  </a:lnTo>
                  <a:lnTo>
                    <a:pt x="1514" y="883"/>
                  </a:lnTo>
                  <a:lnTo>
                    <a:pt x="1514" y="253"/>
                  </a:lnTo>
                  <a:lnTo>
                    <a:pt x="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flipH="1">
              <a:off x="2209204" y="3921744"/>
              <a:ext cx="176467" cy="105298"/>
            </a:xfrm>
            <a:custGeom>
              <a:rect b="b" l="l" r="r" t="t"/>
              <a:pathLst>
                <a:path extrusionOk="0" h="904" w="1515">
                  <a:moveTo>
                    <a:pt x="1" y="1"/>
                  </a:moveTo>
                  <a:lnTo>
                    <a:pt x="21" y="651"/>
                  </a:lnTo>
                  <a:lnTo>
                    <a:pt x="1514" y="904"/>
                  </a:lnTo>
                  <a:lnTo>
                    <a:pt x="1514" y="253"/>
                  </a:lnTo>
                  <a:lnTo>
                    <a:pt x="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flipH="1">
              <a:off x="2209204" y="3902409"/>
              <a:ext cx="179379" cy="48805"/>
            </a:xfrm>
            <a:custGeom>
              <a:rect b="b" l="l" r="r" t="t"/>
              <a:pathLst>
                <a:path extrusionOk="0" h="419" w="1540">
                  <a:moveTo>
                    <a:pt x="1" y="0"/>
                  </a:moveTo>
                  <a:lnTo>
                    <a:pt x="1" y="167"/>
                  </a:lnTo>
                  <a:lnTo>
                    <a:pt x="1539" y="419"/>
                  </a:lnTo>
                  <a:lnTo>
                    <a:pt x="1539" y="273"/>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flipH="1">
              <a:off x="2209204" y="3779527"/>
              <a:ext cx="179379" cy="49504"/>
            </a:xfrm>
            <a:custGeom>
              <a:rect b="b" l="l" r="r" t="t"/>
              <a:pathLst>
                <a:path extrusionOk="0" h="425" w="1540">
                  <a:moveTo>
                    <a:pt x="1" y="1"/>
                  </a:moveTo>
                  <a:lnTo>
                    <a:pt x="1" y="172"/>
                  </a:lnTo>
                  <a:lnTo>
                    <a:pt x="1539" y="425"/>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flipH="1">
              <a:off x="2209204" y="4005141"/>
              <a:ext cx="179379" cy="46592"/>
            </a:xfrm>
            <a:custGeom>
              <a:rect b="b" l="l" r="r" t="t"/>
              <a:pathLst>
                <a:path extrusionOk="0" h="400" w="1540">
                  <a:moveTo>
                    <a:pt x="1" y="1"/>
                  </a:moveTo>
                  <a:lnTo>
                    <a:pt x="1" y="147"/>
                  </a:lnTo>
                  <a:lnTo>
                    <a:pt x="1539" y="399"/>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flipH="1">
              <a:off x="2209204" y="4034609"/>
              <a:ext cx="176467" cy="105298"/>
            </a:xfrm>
            <a:custGeom>
              <a:rect b="b" l="l" r="r" t="t"/>
              <a:pathLst>
                <a:path extrusionOk="0" h="904" w="1515">
                  <a:moveTo>
                    <a:pt x="1" y="0"/>
                  </a:moveTo>
                  <a:lnTo>
                    <a:pt x="21" y="651"/>
                  </a:lnTo>
                  <a:lnTo>
                    <a:pt x="1514" y="903"/>
                  </a:lnTo>
                  <a:lnTo>
                    <a:pt x="1514" y="252"/>
                  </a:lnTo>
                  <a:lnTo>
                    <a:pt x="1" y="0"/>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flipH="1">
              <a:off x="2233899" y="3745516"/>
              <a:ext cx="132321" cy="37157"/>
            </a:xfrm>
            <a:custGeom>
              <a:rect b="b" l="l" r="r" t="t"/>
              <a:pathLst>
                <a:path extrusionOk="0" h="319" w="1136">
                  <a:moveTo>
                    <a:pt x="0" y="0"/>
                  </a:moveTo>
                  <a:lnTo>
                    <a:pt x="0" y="126"/>
                  </a:lnTo>
                  <a:lnTo>
                    <a:pt x="1135" y="318"/>
                  </a:lnTo>
                  <a:lnTo>
                    <a:pt x="1135" y="212"/>
                  </a:lnTo>
                  <a:lnTo>
                    <a:pt x="0"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flipH="1">
              <a:off x="1736761" y="3588623"/>
              <a:ext cx="668828" cy="117645"/>
            </a:xfrm>
            <a:custGeom>
              <a:rect b="b" l="l" r="r" t="t"/>
              <a:pathLst>
                <a:path extrusionOk="0" h="1010" w="5742">
                  <a:moveTo>
                    <a:pt x="3976" y="0"/>
                  </a:moveTo>
                  <a:lnTo>
                    <a:pt x="0" y="717"/>
                  </a:lnTo>
                  <a:lnTo>
                    <a:pt x="1786" y="1009"/>
                  </a:lnTo>
                  <a:lnTo>
                    <a:pt x="5741" y="298"/>
                  </a:lnTo>
                  <a:lnTo>
                    <a:pt x="3976" y="0"/>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flipH="1">
              <a:off x="1732108" y="3623333"/>
              <a:ext cx="465454" cy="634117"/>
            </a:xfrm>
            <a:custGeom>
              <a:rect b="b" l="l" r="r" t="t"/>
              <a:pathLst>
                <a:path extrusionOk="0" h="5444" w="3996">
                  <a:moveTo>
                    <a:pt x="3955" y="0"/>
                  </a:moveTo>
                  <a:lnTo>
                    <a:pt x="0" y="711"/>
                  </a:lnTo>
                  <a:lnTo>
                    <a:pt x="46" y="5443"/>
                  </a:lnTo>
                  <a:lnTo>
                    <a:pt x="3995" y="4727"/>
                  </a:lnTo>
                  <a:lnTo>
                    <a:pt x="3955" y="0"/>
                  </a:ln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flipH="1">
              <a:off x="1756803" y="3657344"/>
              <a:ext cx="416067" cy="568306"/>
            </a:xfrm>
            <a:custGeom>
              <a:rect b="b" l="l" r="r" t="t"/>
              <a:pathLst>
                <a:path extrusionOk="0" h="4879" w="3572">
                  <a:moveTo>
                    <a:pt x="3531" y="1"/>
                  </a:moveTo>
                  <a:lnTo>
                    <a:pt x="0" y="631"/>
                  </a:lnTo>
                  <a:lnTo>
                    <a:pt x="20" y="4879"/>
                  </a:lnTo>
                  <a:lnTo>
                    <a:pt x="3572" y="4228"/>
                  </a:lnTo>
                  <a:lnTo>
                    <a:pt x="3531" y="1"/>
                  </a:lnTo>
                  <a:close/>
                </a:path>
              </a:pathLst>
            </a:custGeom>
            <a:gradFill>
              <a:gsLst>
                <a:gs pos="0">
                  <a:srgbClr val="8C74F9"/>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flipH="1">
              <a:off x="1827276" y="3709059"/>
              <a:ext cx="279203" cy="63598"/>
            </a:xfrm>
            <a:custGeom>
              <a:rect b="b" l="l" r="r" t="t"/>
              <a:pathLst>
                <a:path extrusionOk="0" h="546" w="2397">
                  <a:moveTo>
                    <a:pt x="2396" y="1"/>
                  </a:moveTo>
                  <a:lnTo>
                    <a:pt x="0" y="439"/>
                  </a:lnTo>
                  <a:lnTo>
                    <a:pt x="0" y="545"/>
                  </a:lnTo>
                  <a:lnTo>
                    <a:pt x="2396" y="101"/>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flipH="1">
              <a:off x="1827276" y="3767880"/>
              <a:ext cx="279203" cy="61152"/>
            </a:xfrm>
            <a:custGeom>
              <a:rect b="b" l="l" r="r" t="t"/>
              <a:pathLst>
                <a:path extrusionOk="0" h="525" w="2397">
                  <a:moveTo>
                    <a:pt x="2396" y="0"/>
                  </a:moveTo>
                  <a:lnTo>
                    <a:pt x="0" y="439"/>
                  </a:lnTo>
                  <a:lnTo>
                    <a:pt x="0" y="525"/>
                  </a:lnTo>
                  <a:lnTo>
                    <a:pt x="2396" y="81"/>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flipH="1">
              <a:off x="1827276" y="3823671"/>
              <a:ext cx="279203" cy="64180"/>
            </a:xfrm>
            <a:custGeom>
              <a:rect b="b" l="l" r="r" t="t"/>
              <a:pathLst>
                <a:path extrusionOk="0" h="551" w="2397">
                  <a:moveTo>
                    <a:pt x="2396" y="0"/>
                  </a:moveTo>
                  <a:lnTo>
                    <a:pt x="0" y="444"/>
                  </a:lnTo>
                  <a:lnTo>
                    <a:pt x="0" y="550"/>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flipH="1">
              <a:off x="1827276" y="3882375"/>
              <a:ext cx="279203" cy="61851"/>
            </a:xfrm>
            <a:custGeom>
              <a:rect b="b" l="l" r="r" t="t"/>
              <a:pathLst>
                <a:path extrusionOk="0" h="531" w="2397">
                  <a:moveTo>
                    <a:pt x="2396" y="1"/>
                  </a:moveTo>
                  <a:lnTo>
                    <a:pt x="0" y="445"/>
                  </a:lnTo>
                  <a:lnTo>
                    <a:pt x="0" y="530"/>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flipH="1">
              <a:off x="1827276" y="3938749"/>
              <a:ext cx="279203" cy="64180"/>
            </a:xfrm>
            <a:custGeom>
              <a:rect b="b" l="l" r="r" t="t"/>
              <a:pathLst>
                <a:path extrusionOk="0" h="551" w="2397">
                  <a:moveTo>
                    <a:pt x="2396" y="1"/>
                  </a:moveTo>
                  <a:lnTo>
                    <a:pt x="0" y="445"/>
                  </a:lnTo>
                  <a:lnTo>
                    <a:pt x="0" y="551"/>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flipH="1">
              <a:off x="1827276" y="3995240"/>
              <a:ext cx="279203" cy="63598"/>
            </a:xfrm>
            <a:custGeom>
              <a:rect b="b" l="l" r="r" t="t"/>
              <a:pathLst>
                <a:path extrusionOk="0" h="546" w="2397">
                  <a:moveTo>
                    <a:pt x="2396" y="0"/>
                  </a:moveTo>
                  <a:lnTo>
                    <a:pt x="0" y="444"/>
                  </a:lnTo>
                  <a:lnTo>
                    <a:pt x="0" y="545"/>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flipH="1">
              <a:off x="1827276" y="4053944"/>
              <a:ext cx="279203" cy="61268"/>
            </a:xfrm>
            <a:custGeom>
              <a:rect b="b" l="l" r="r" t="t"/>
              <a:pathLst>
                <a:path extrusionOk="0" h="526" w="2397">
                  <a:moveTo>
                    <a:pt x="2396" y="1"/>
                  </a:moveTo>
                  <a:lnTo>
                    <a:pt x="0" y="445"/>
                  </a:lnTo>
                  <a:lnTo>
                    <a:pt x="0" y="525"/>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flipH="1">
              <a:off x="1827276" y="4110318"/>
              <a:ext cx="279203" cy="63598"/>
            </a:xfrm>
            <a:custGeom>
              <a:rect b="b" l="l" r="r" t="t"/>
              <a:pathLst>
                <a:path extrusionOk="0" h="546" w="2397">
                  <a:moveTo>
                    <a:pt x="2396" y="1"/>
                  </a:moveTo>
                  <a:lnTo>
                    <a:pt x="0" y="440"/>
                  </a:lnTo>
                  <a:lnTo>
                    <a:pt x="0" y="546"/>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flipH="1">
              <a:off x="2128725" y="3764851"/>
              <a:ext cx="10134" cy="12463"/>
            </a:xfrm>
            <a:custGeom>
              <a:rect b="b" l="l" r="r" t="t"/>
              <a:pathLst>
                <a:path extrusionOk="0" h="107" w="87">
                  <a:moveTo>
                    <a:pt x="46" y="1"/>
                  </a:moveTo>
                  <a:cubicBezTo>
                    <a:pt x="26" y="1"/>
                    <a:pt x="1" y="26"/>
                    <a:pt x="1" y="66"/>
                  </a:cubicBezTo>
                  <a:cubicBezTo>
                    <a:pt x="1" y="87"/>
                    <a:pt x="26" y="107"/>
                    <a:pt x="46" y="107"/>
                  </a:cubicBezTo>
                  <a:cubicBezTo>
                    <a:pt x="66" y="107"/>
                    <a:pt x="86" y="87"/>
                    <a:pt x="86" y="6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flipH="1">
              <a:off x="2128725" y="3821342"/>
              <a:ext cx="10134" cy="12347"/>
            </a:xfrm>
            <a:custGeom>
              <a:rect b="b" l="l" r="r" t="t"/>
              <a:pathLst>
                <a:path extrusionOk="0" h="106" w="87">
                  <a:moveTo>
                    <a:pt x="46" y="0"/>
                  </a:moveTo>
                  <a:cubicBezTo>
                    <a:pt x="26" y="0"/>
                    <a:pt x="1" y="20"/>
                    <a:pt x="1" y="45"/>
                  </a:cubicBezTo>
                  <a:cubicBezTo>
                    <a:pt x="1" y="86"/>
                    <a:pt x="26" y="106"/>
                    <a:pt x="46" y="106"/>
                  </a:cubicBezTo>
                  <a:cubicBezTo>
                    <a:pt x="66" y="106"/>
                    <a:pt x="86" y="86"/>
                    <a:pt x="86" y="45"/>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flipH="1">
              <a:off x="2128725" y="3877716"/>
              <a:ext cx="10134" cy="10134"/>
            </a:xfrm>
            <a:custGeom>
              <a:rect b="b" l="l" r="r" t="t"/>
              <a:pathLst>
                <a:path extrusionOk="0" h="87" w="87">
                  <a:moveTo>
                    <a:pt x="46" y="0"/>
                  </a:moveTo>
                  <a:cubicBezTo>
                    <a:pt x="26" y="0"/>
                    <a:pt x="1" y="21"/>
                    <a:pt x="1" y="41"/>
                  </a:cubicBezTo>
                  <a:cubicBezTo>
                    <a:pt x="1" y="66"/>
                    <a:pt x="26" y="86"/>
                    <a:pt x="46" y="86"/>
                  </a:cubicBezTo>
                  <a:cubicBezTo>
                    <a:pt x="66" y="86"/>
                    <a:pt x="86" y="66"/>
                    <a:pt x="86" y="4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flipH="1">
              <a:off x="2128725" y="3931761"/>
              <a:ext cx="10134" cy="12463"/>
            </a:xfrm>
            <a:custGeom>
              <a:rect b="b" l="l" r="r" t="t"/>
              <a:pathLst>
                <a:path extrusionOk="0" h="107" w="87">
                  <a:moveTo>
                    <a:pt x="46" y="0"/>
                  </a:moveTo>
                  <a:cubicBezTo>
                    <a:pt x="26" y="0"/>
                    <a:pt x="1" y="21"/>
                    <a:pt x="1" y="61"/>
                  </a:cubicBezTo>
                  <a:cubicBezTo>
                    <a:pt x="1" y="81"/>
                    <a:pt x="26" y="106"/>
                    <a:pt x="46" y="106"/>
                  </a:cubicBezTo>
                  <a:cubicBezTo>
                    <a:pt x="66" y="106"/>
                    <a:pt x="86" y="81"/>
                    <a:pt x="86" y="6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flipH="1">
              <a:off x="2128725" y="3988135"/>
              <a:ext cx="10134" cy="11881"/>
            </a:xfrm>
            <a:custGeom>
              <a:rect b="b" l="l" r="r" t="t"/>
              <a:pathLst>
                <a:path extrusionOk="0" h="102" w="87">
                  <a:moveTo>
                    <a:pt x="46" y="1"/>
                  </a:moveTo>
                  <a:cubicBezTo>
                    <a:pt x="26" y="1"/>
                    <a:pt x="1" y="21"/>
                    <a:pt x="1" y="41"/>
                  </a:cubicBezTo>
                  <a:cubicBezTo>
                    <a:pt x="1" y="81"/>
                    <a:pt x="26" y="102"/>
                    <a:pt x="46" y="102"/>
                  </a:cubicBezTo>
                  <a:cubicBezTo>
                    <a:pt x="66" y="102"/>
                    <a:pt x="86" y="81"/>
                    <a:pt x="86" y="41"/>
                  </a:cubicBezTo>
                  <a:cubicBezTo>
                    <a:pt x="86" y="21"/>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flipH="1">
              <a:off x="2128725" y="4043927"/>
              <a:ext cx="10134" cy="10134"/>
            </a:xfrm>
            <a:custGeom>
              <a:rect b="b" l="l" r="r" t="t"/>
              <a:pathLst>
                <a:path extrusionOk="0" h="87" w="87">
                  <a:moveTo>
                    <a:pt x="46" y="1"/>
                  </a:moveTo>
                  <a:cubicBezTo>
                    <a:pt x="26" y="1"/>
                    <a:pt x="1" y="26"/>
                    <a:pt x="1" y="46"/>
                  </a:cubicBezTo>
                  <a:cubicBezTo>
                    <a:pt x="1" y="66"/>
                    <a:pt x="26" y="87"/>
                    <a:pt x="46" y="87"/>
                  </a:cubicBezTo>
                  <a:cubicBezTo>
                    <a:pt x="66" y="87"/>
                    <a:pt x="86" y="66"/>
                    <a:pt x="86" y="4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flipH="1">
              <a:off x="2128725" y="4098088"/>
              <a:ext cx="10134" cy="12347"/>
            </a:xfrm>
            <a:custGeom>
              <a:rect b="b" l="l" r="r" t="t"/>
              <a:pathLst>
                <a:path extrusionOk="0" h="106" w="87">
                  <a:moveTo>
                    <a:pt x="46" y="0"/>
                  </a:moveTo>
                  <a:cubicBezTo>
                    <a:pt x="26" y="0"/>
                    <a:pt x="1" y="20"/>
                    <a:pt x="1" y="66"/>
                  </a:cubicBezTo>
                  <a:cubicBezTo>
                    <a:pt x="1" y="86"/>
                    <a:pt x="26" y="106"/>
                    <a:pt x="46" y="106"/>
                  </a:cubicBezTo>
                  <a:cubicBezTo>
                    <a:pt x="66" y="106"/>
                    <a:pt x="86" y="86"/>
                    <a:pt x="86" y="66"/>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flipH="1">
              <a:off x="2128725" y="4154463"/>
              <a:ext cx="10134" cy="12463"/>
            </a:xfrm>
            <a:custGeom>
              <a:rect b="b" l="l" r="r" t="t"/>
              <a:pathLst>
                <a:path extrusionOk="0" h="107" w="87">
                  <a:moveTo>
                    <a:pt x="46" y="0"/>
                  </a:moveTo>
                  <a:cubicBezTo>
                    <a:pt x="26" y="0"/>
                    <a:pt x="1" y="20"/>
                    <a:pt x="1" y="41"/>
                  </a:cubicBezTo>
                  <a:cubicBezTo>
                    <a:pt x="1" y="86"/>
                    <a:pt x="26" y="106"/>
                    <a:pt x="46" y="106"/>
                  </a:cubicBezTo>
                  <a:cubicBezTo>
                    <a:pt x="66" y="106"/>
                    <a:pt x="86" y="86"/>
                    <a:pt x="86" y="41"/>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7"/>
          <p:cNvGrpSpPr/>
          <p:nvPr/>
        </p:nvGrpSpPr>
        <p:grpSpPr>
          <a:xfrm>
            <a:off x="1573875" y="635025"/>
            <a:ext cx="2353800" cy="2190300"/>
            <a:chOff x="1573875" y="635025"/>
            <a:chExt cx="2353800" cy="2190300"/>
          </a:xfrm>
        </p:grpSpPr>
        <p:sp>
          <p:nvSpPr>
            <p:cNvPr id="1470" name="Google Shape;1470;p77"/>
            <p:cNvSpPr/>
            <p:nvPr/>
          </p:nvSpPr>
          <p:spPr>
            <a:xfrm flipH="1">
              <a:off x="1793828" y="933812"/>
              <a:ext cx="19622" cy="101400"/>
            </a:xfrm>
            <a:custGeom>
              <a:rect b="b" l="l" r="r" t="t"/>
              <a:pathLst>
                <a:path extrusionOk="0" h="863" w="167">
                  <a:moveTo>
                    <a:pt x="86" y="0"/>
                  </a:moveTo>
                  <a:cubicBezTo>
                    <a:pt x="41" y="0"/>
                    <a:pt x="0" y="41"/>
                    <a:pt x="0" y="86"/>
                  </a:cubicBezTo>
                  <a:lnTo>
                    <a:pt x="0" y="777"/>
                  </a:lnTo>
                  <a:cubicBezTo>
                    <a:pt x="0" y="822"/>
                    <a:pt x="41" y="863"/>
                    <a:pt x="86" y="863"/>
                  </a:cubicBezTo>
                  <a:cubicBezTo>
                    <a:pt x="127" y="863"/>
                    <a:pt x="167" y="822"/>
                    <a:pt x="167" y="777"/>
                  </a:cubicBezTo>
                  <a:lnTo>
                    <a:pt x="167" y="86"/>
                  </a:lnTo>
                  <a:cubicBezTo>
                    <a:pt x="167" y="41"/>
                    <a:pt x="127" y="0"/>
                    <a:pt x="86"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flipH="1">
              <a:off x="1754115" y="975875"/>
              <a:ext cx="101398" cy="19622"/>
            </a:xfrm>
            <a:custGeom>
              <a:rect b="b" l="l" r="r" t="t"/>
              <a:pathLst>
                <a:path extrusionOk="0" h="167" w="863">
                  <a:moveTo>
                    <a:pt x="86" y="0"/>
                  </a:moveTo>
                  <a:cubicBezTo>
                    <a:pt x="41" y="0"/>
                    <a:pt x="0" y="20"/>
                    <a:pt x="0" y="86"/>
                  </a:cubicBezTo>
                  <a:cubicBezTo>
                    <a:pt x="0" y="126"/>
                    <a:pt x="41" y="167"/>
                    <a:pt x="86" y="167"/>
                  </a:cubicBezTo>
                  <a:lnTo>
                    <a:pt x="777" y="167"/>
                  </a:lnTo>
                  <a:cubicBezTo>
                    <a:pt x="823" y="167"/>
                    <a:pt x="863" y="126"/>
                    <a:pt x="863" y="86"/>
                  </a:cubicBezTo>
                  <a:cubicBezTo>
                    <a:pt x="863" y="20"/>
                    <a:pt x="823" y="0"/>
                    <a:pt x="77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flipH="1">
              <a:off x="1667520" y="2038021"/>
              <a:ext cx="20327" cy="100813"/>
            </a:xfrm>
            <a:custGeom>
              <a:rect b="b" l="l" r="r" t="t"/>
              <a:pathLst>
                <a:path extrusionOk="0" h="858" w="173">
                  <a:moveTo>
                    <a:pt x="87" y="0"/>
                  </a:moveTo>
                  <a:cubicBezTo>
                    <a:pt x="46" y="0"/>
                    <a:pt x="1" y="40"/>
                    <a:pt x="1" y="81"/>
                  </a:cubicBezTo>
                  <a:lnTo>
                    <a:pt x="1" y="777"/>
                  </a:lnTo>
                  <a:cubicBezTo>
                    <a:pt x="1" y="817"/>
                    <a:pt x="46" y="858"/>
                    <a:pt x="87" y="858"/>
                  </a:cubicBezTo>
                  <a:cubicBezTo>
                    <a:pt x="152" y="858"/>
                    <a:pt x="172" y="817"/>
                    <a:pt x="172" y="777"/>
                  </a:cubicBezTo>
                  <a:lnTo>
                    <a:pt x="172" y="81"/>
                  </a:lnTo>
                  <a:cubicBezTo>
                    <a:pt x="172" y="40"/>
                    <a:pt x="152" y="0"/>
                    <a:pt x="8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flipH="1">
              <a:off x="1625457" y="2079496"/>
              <a:ext cx="101516" cy="20210"/>
            </a:xfrm>
            <a:custGeom>
              <a:rect b="b" l="l" r="r" t="t"/>
              <a:pathLst>
                <a:path extrusionOk="0" h="172" w="864">
                  <a:moveTo>
                    <a:pt x="82" y="0"/>
                  </a:moveTo>
                  <a:cubicBezTo>
                    <a:pt x="41" y="0"/>
                    <a:pt x="1" y="46"/>
                    <a:pt x="1" y="86"/>
                  </a:cubicBezTo>
                  <a:cubicBezTo>
                    <a:pt x="1" y="126"/>
                    <a:pt x="41" y="172"/>
                    <a:pt x="82" y="172"/>
                  </a:cubicBezTo>
                  <a:lnTo>
                    <a:pt x="778" y="172"/>
                  </a:lnTo>
                  <a:cubicBezTo>
                    <a:pt x="818" y="172"/>
                    <a:pt x="864" y="126"/>
                    <a:pt x="864" y="86"/>
                  </a:cubicBezTo>
                  <a:cubicBezTo>
                    <a:pt x="864" y="46"/>
                    <a:pt x="818" y="0"/>
                    <a:pt x="778"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flipH="1">
              <a:off x="3865872" y="1538906"/>
              <a:ext cx="19739" cy="101518"/>
            </a:xfrm>
            <a:custGeom>
              <a:rect b="b" l="l" r="r" t="t"/>
              <a:pathLst>
                <a:path extrusionOk="0" h="864" w="168">
                  <a:moveTo>
                    <a:pt x="87" y="1"/>
                  </a:moveTo>
                  <a:cubicBezTo>
                    <a:pt x="41" y="1"/>
                    <a:pt x="1" y="21"/>
                    <a:pt x="1" y="86"/>
                  </a:cubicBezTo>
                  <a:lnTo>
                    <a:pt x="1" y="777"/>
                  </a:lnTo>
                  <a:cubicBezTo>
                    <a:pt x="1" y="818"/>
                    <a:pt x="41" y="863"/>
                    <a:pt x="87" y="863"/>
                  </a:cubicBezTo>
                  <a:cubicBezTo>
                    <a:pt x="127" y="863"/>
                    <a:pt x="167" y="818"/>
                    <a:pt x="167" y="777"/>
                  </a:cubicBezTo>
                  <a:lnTo>
                    <a:pt x="167" y="86"/>
                  </a:lnTo>
                  <a:cubicBezTo>
                    <a:pt x="167" y="21"/>
                    <a:pt x="127" y="1"/>
                    <a:pt x="87"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flipH="1">
              <a:off x="3826159" y="1578619"/>
              <a:ext cx="101516" cy="19740"/>
            </a:xfrm>
            <a:custGeom>
              <a:rect b="b" l="l" r="r" t="t"/>
              <a:pathLst>
                <a:path extrusionOk="0" h="168" w="864">
                  <a:moveTo>
                    <a:pt x="87" y="1"/>
                  </a:moveTo>
                  <a:cubicBezTo>
                    <a:pt x="46" y="1"/>
                    <a:pt x="1" y="41"/>
                    <a:pt x="1" y="81"/>
                  </a:cubicBezTo>
                  <a:cubicBezTo>
                    <a:pt x="1" y="127"/>
                    <a:pt x="46" y="167"/>
                    <a:pt x="87" y="167"/>
                  </a:cubicBezTo>
                  <a:lnTo>
                    <a:pt x="778" y="167"/>
                  </a:lnTo>
                  <a:cubicBezTo>
                    <a:pt x="843" y="167"/>
                    <a:pt x="863" y="127"/>
                    <a:pt x="863" y="81"/>
                  </a:cubicBezTo>
                  <a:cubicBezTo>
                    <a:pt x="863" y="41"/>
                    <a:pt x="843" y="1"/>
                    <a:pt x="778"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flipH="1">
              <a:off x="3354412" y="635025"/>
              <a:ext cx="19622" cy="84363"/>
            </a:xfrm>
            <a:custGeom>
              <a:rect b="b" l="l" r="r" t="t"/>
              <a:pathLst>
                <a:path extrusionOk="0" h="718" w="167">
                  <a:moveTo>
                    <a:pt x="81" y="1"/>
                  </a:moveTo>
                  <a:cubicBezTo>
                    <a:pt x="41" y="1"/>
                    <a:pt x="0" y="21"/>
                    <a:pt x="0" y="86"/>
                  </a:cubicBezTo>
                  <a:lnTo>
                    <a:pt x="0" y="631"/>
                  </a:lnTo>
                  <a:cubicBezTo>
                    <a:pt x="0" y="692"/>
                    <a:pt x="41" y="717"/>
                    <a:pt x="81" y="717"/>
                  </a:cubicBezTo>
                  <a:cubicBezTo>
                    <a:pt x="126" y="717"/>
                    <a:pt x="167" y="692"/>
                    <a:pt x="167" y="631"/>
                  </a:cubicBezTo>
                  <a:lnTo>
                    <a:pt x="167" y="86"/>
                  </a:lnTo>
                  <a:cubicBezTo>
                    <a:pt x="167" y="21"/>
                    <a:pt x="126" y="1"/>
                    <a:pt x="81"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flipH="1">
              <a:off x="3322336" y="667101"/>
              <a:ext cx="86711" cy="19622"/>
            </a:xfrm>
            <a:custGeom>
              <a:rect b="b" l="l" r="r" t="t"/>
              <a:pathLst>
                <a:path extrusionOk="0" h="167" w="738">
                  <a:moveTo>
                    <a:pt x="86" y="0"/>
                  </a:moveTo>
                  <a:cubicBezTo>
                    <a:pt x="46" y="0"/>
                    <a:pt x="1" y="41"/>
                    <a:pt x="1" y="86"/>
                  </a:cubicBezTo>
                  <a:cubicBezTo>
                    <a:pt x="1" y="126"/>
                    <a:pt x="46" y="167"/>
                    <a:pt x="86" y="167"/>
                  </a:cubicBezTo>
                  <a:lnTo>
                    <a:pt x="651" y="167"/>
                  </a:lnTo>
                  <a:cubicBezTo>
                    <a:pt x="697" y="167"/>
                    <a:pt x="737" y="126"/>
                    <a:pt x="737" y="86"/>
                  </a:cubicBezTo>
                  <a:cubicBezTo>
                    <a:pt x="737" y="41"/>
                    <a:pt x="697" y="0"/>
                    <a:pt x="651"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flipH="1">
              <a:off x="3415980" y="1375942"/>
              <a:ext cx="27376" cy="27377"/>
            </a:xfrm>
            <a:custGeom>
              <a:rect b="b" l="l" r="r" t="t"/>
              <a:pathLst>
                <a:path extrusionOk="0" h="233" w="233">
                  <a:moveTo>
                    <a:pt x="126" y="0"/>
                  </a:moveTo>
                  <a:cubicBezTo>
                    <a:pt x="61" y="0"/>
                    <a:pt x="0" y="41"/>
                    <a:pt x="0" y="106"/>
                  </a:cubicBezTo>
                  <a:cubicBezTo>
                    <a:pt x="0" y="167"/>
                    <a:pt x="61" y="232"/>
                    <a:pt x="126" y="232"/>
                  </a:cubicBezTo>
                  <a:cubicBezTo>
                    <a:pt x="187" y="232"/>
                    <a:pt x="232" y="167"/>
                    <a:pt x="232" y="106"/>
                  </a:cubicBezTo>
                  <a:cubicBezTo>
                    <a:pt x="232" y="41"/>
                    <a:pt x="187" y="0"/>
                    <a:pt x="126"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flipH="1">
              <a:off x="1702533" y="1697171"/>
              <a:ext cx="26789" cy="26789"/>
            </a:xfrm>
            <a:custGeom>
              <a:rect b="b" l="l" r="r" t="t"/>
              <a:pathLst>
                <a:path extrusionOk="0" h="228" w="228">
                  <a:moveTo>
                    <a:pt x="102" y="0"/>
                  </a:moveTo>
                  <a:cubicBezTo>
                    <a:pt x="41" y="0"/>
                    <a:pt x="1" y="61"/>
                    <a:pt x="1" y="127"/>
                  </a:cubicBezTo>
                  <a:cubicBezTo>
                    <a:pt x="1" y="187"/>
                    <a:pt x="41" y="227"/>
                    <a:pt x="102" y="227"/>
                  </a:cubicBezTo>
                  <a:cubicBezTo>
                    <a:pt x="187" y="227"/>
                    <a:pt x="228" y="187"/>
                    <a:pt x="228" y="127"/>
                  </a:cubicBezTo>
                  <a:cubicBezTo>
                    <a:pt x="228" y="61"/>
                    <a:pt x="187" y="0"/>
                    <a:pt x="102"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flipH="1">
              <a:off x="1988754" y="699059"/>
              <a:ext cx="27376" cy="27377"/>
            </a:xfrm>
            <a:custGeom>
              <a:rect b="b" l="l" r="r" t="t"/>
              <a:pathLst>
                <a:path extrusionOk="0" h="233" w="233">
                  <a:moveTo>
                    <a:pt x="106" y="1"/>
                  </a:moveTo>
                  <a:cubicBezTo>
                    <a:pt x="46" y="1"/>
                    <a:pt x="0" y="66"/>
                    <a:pt x="0" y="127"/>
                  </a:cubicBezTo>
                  <a:cubicBezTo>
                    <a:pt x="0" y="192"/>
                    <a:pt x="46" y="233"/>
                    <a:pt x="106" y="233"/>
                  </a:cubicBezTo>
                  <a:cubicBezTo>
                    <a:pt x="192" y="233"/>
                    <a:pt x="232" y="192"/>
                    <a:pt x="232" y="127"/>
                  </a:cubicBezTo>
                  <a:cubicBezTo>
                    <a:pt x="232" y="66"/>
                    <a:pt x="192" y="1"/>
                    <a:pt x="106"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flipH="1">
              <a:off x="1880305" y="1400851"/>
              <a:ext cx="26789" cy="26789"/>
            </a:xfrm>
            <a:custGeom>
              <a:rect b="b" l="l" r="r" t="t"/>
              <a:pathLst>
                <a:path extrusionOk="0" h="228" w="228">
                  <a:moveTo>
                    <a:pt x="101" y="0"/>
                  </a:moveTo>
                  <a:cubicBezTo>
                    <a:pt x="41" y="0"/>
                    <a:pt x="0" y="61"/>
                    <a:pt x="0" y="126"/>
                  </a:cubicBezTo>
                  <a:cubicBezTo>
                    <a:pt x="0" y="187"/>
                    <a:pt x="41" y="227"/>
                    <a:pt x="101" y="227"/>
                  </a:cubicBezTo>
                  <a:cubicBezTo>
                    <a:pt x="187" y="227"/>
                    <a:pt x="227" y="187"/>
                    <a:pt x="227" y="126"/>
                  </a:cubicBezTo>
                  <a:cubicBezTo>
                    <a:pt x="227" y="61"/>
                    <a:pt x="187" y="0"/>
                    <a:pt x="101"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flipH="1">
              <a:off x="3742031" y="2097238"/>
              <a:ext cx="27376" cy="26789"/>
            </a:xfrm>
            <a:custGeom>
              <a:rect b="b" l="l" r="r" t="t"/>
              <a:pathLst>
                <a:path extrusionOk="0" h="228" w="233">
                  <a:moveTo>
                    <a:pt x="127" y="0"/>
                  </a:moveTo>
                  <a:cubicBezTo>
                    <a:pt x="61" y="0"/>
                    <a:pt x="1" y="41"/>
                    <a:pt x="1" y="101"/>
                  </a:cubicBezTo>
                  <a:cubicBezTo>
                    <a:pt x="1" y="167"/>
                    <a:pt x="61" y="227"/>
                    <a:pt x="127" y="227"/>
                  </a:cubicBezTo>
                  <a:cubicBezTo>
                    <a:pt x="187" y="227"/>
                    <a:pt x="233" y="167"/>
                    <a:pt x="233" y="101"/>
                  </a:cubicBezTo>
                  <a:cubicBezTo>
                    <a:pt x="233" y="41"/>
                    <a:pt x="187" y="0"/>
                    <a:pt x="12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flipH="1">
              <a:off x="1573875" y="1321425"/>
              <a:ext cx="46998" cy="46882"/>
            </a:xfrm>
            <a:custGeom>
              <a:rect b="b" l="l" r="r" t="t"/>
              <a:pathLst>
                <a:path extrusionOk="0" h="399" w="400">
                  <a:moveTo>
                    <a:pt x="188" y="0"/>
                  </a:moveTo>
                  <a:cubicBezTo>
                    <a:pt x="87" y="0"/>
                    <a:pt x="1" y="86"/>
                    <a:pt x="1" y="192"/>
                  </a:cubicBezTo>
                  <a:cubicBezTo>
                    <a:pt x="1" y="318"/>
                    <a:pt x="87" y="399"/>
                    <a:pt x="188" y="399"/>
                  </a:cubicBezTo>
                  <a:cubicBezTo>
                    <a:pt x="314" y="399"/>
                    <a:pt x="399" y="318"/>
                    <a:pt x="399" y="192"/>
                  </a:cubicBezTo>
                  <a:cubicBezTo>
                    <a:pt x="399" y="86"/>
                    <a:pt x="314" y="0"/>
                    <a:pt x="188"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flipH="1">
              <a:off x="3697501" y="1025105"/>
              <a:ext cx="46998" cy="46882"/>
            </a:xfrm>
            <a:custGeom>
              <a:rect b="b" l="l" r="r" t="t"/>
              <a:pathLst>
                <a:path extrusionOk="0" h="399" w="400">
                  <a:moveTo>
                    <a:pt x="187" y="0"/>
                  </a:moveTo>
                  <a:cubicBezTo>
                    <a:pt x="81" y="0"/>
                    <a:pt x="1" y="86"/>
                    <a:pt x="1" y="192"/>
                  </a:cubicBezTo>
                  <a:cubicBezTo>
                    <a:pt x="1" y="318"/>
                    <a:pt x="81" y="399"/>
                    <a:pt x="187" y="399"/>
                  </a:cubicBezTo>
                  <a:cubicBezTo>
                    <a:pt x="313" y="399"/>
                    <a:pt x="399" y="318"/>
                    <a:pt x="399" y="192"/>
                  </a:cubicBezTo>
                  <a:cubicBezTo>
                    <a:pt x="399" y="86"/>
                    <a:pt x="313" y="0"/>
                    <a:pt x="18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flipH="1" rot="10800000">
              <a:off x="2769281" y="2151242"/>
              <a:ext cx="117" cy="652111"/>
            </a:xfrm>
            <a:custGeom>
              <a:rect b="b" l="l" r="r" t="t"/>
              <a:pathLst>
                <a:path extrusionOk="0" h="5550" w="1">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flipH="1" rot="10800000">
              <a:off x="2763993" y="2151242"/>
              <a:ext cx="10222" cy="652111"/>
            </a:xfrm>
            <a:custGeom>
              <a:rect b="b" l="l" r="r" t="t"/>
              <a:pathLst>
                <a:path extrusionOk="0" h="5550" w="87">
                  <a:moveTo>
                    <a:pt x="0" y="0"/>
                  </a:moveTo>
                  <a:lnTo>
                    <a:pt x="0" y="5549"/>
                  </a:lnTo>
                  <a:lnTo>
                    <a:pt x="86" y="5549"/>
                  </a:lnTo>
                  <a:lnTo>
                    <a:pt x="8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flipH="1" rot="10800000">
              <a:off x="2860575" y="2138788"/>
              <a:ext cx="117" cy="652111"/>
            </a:xfrm>
            <a:custGeom>
              <a:rect b="b" l="l" r="r" t="t"/>
              <a:pathLst>
                <a:path extrusionOk="0" h="5550" w="1">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flipH="1" rot="10800000">
              <a:off x="2855288" y="2138788"/>
              <a:ext cx="12572" cy="652111"/>
            </a:xfrm>
            <a:custGeom>
              <a:rect b="b" l="l" r="r" t="t"/>
              <a:pathLst>
                <a:path extrusionOk="0" h="5550" w="107">
                  <a:moveTo>
                    <a:pt x="0" y="0"/>
                  </a:moveTo>
                  <a:lnTo>
                    <a:pt x="0" y="5549"/>
                  </a:lnTo>
                  <a:lnTo>
                    <a:pt x="106" y="5549"/>
                  </a:lnTo>
                  <a:lnTo>
                    <a:pt x="10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flipH="1" rot="10800000">
              <a:off x="2687503" y="2173214"/>
              <a:ext cx="117" cy="652111"/>
            </a:xfrm>
            <a:custGeom>
              <a:rect b="b" l="l" r="r" t="t"/>
              <a:pathLst>
                <a:path extrusionOk="0" h="5550" w="1">
                  <a:moveTo>
                    <a:pt x="1" y="1"/>
                  </a:moveTo>
                  <a:lnTo>
                    <a:pt x="1" y="555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flipH="1" rot="10800000">
              <a:off x="2682803" y="2173214"/>
              <a:ext cx="9635" cy="652111"/>
            </a:xfrm>
            <a:custGeom>
              <a:rect b="b" l="l" r="r" t="t"/>
              <a:pathLst>
                <a:path extrusionOk="0" h="5550" w="82">
                  <a:moveTo>
                    <a:pt x="0" y="1"/>
                  </a:moveTo>
                  <a:lnTo>
                    <a:pt x="0" y="5550"/>
                  </a:lnTo>
                  <a:lnTo>
                    <a:pt x="81" y="5550"/>
                  </a:lnTo>
                  <a:lnTo>
                    <a:pt x="81" y="1"/>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flipH="1">
              <a:off x="2464204" y="1269563"/>
              <a:ext cx="607567" cy="234878"/>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flipH="1">
              <a:off x="2185032" y="1444982"/>
              <a:ext cx="570908" cy="269304"/>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flipH="1">
              <a:off x="2042156" y="1677385"/>
              <a:ext cx="493831" cy="474220"/>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flipH="1">
              <a:off x="2388689" y="1302093"/>
              <a:ext cx="1070693" cy="84950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78"/>
          <p:cNvSpPr txBox="1"/>
          <p:nvPr>
            <p:ph type="title"/>
          </p:nvPr>
        </p:nvSpPr>
        <p:spPr>
          <a:xfrm>
            <a:off x="2604300" y="506200"/>
            <a:ext cx="39354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CREDITS</a:t>
            </a:r>
            <a:endParaRPr/>
          </a:p>
        </p:txBody>
      </p:sp>
      <p:sp>
        <p:nvSpPr>
          <p:cNvPr id="1500" name="Google Shape;1500;p78"/>
          <p:cNvSpPr txBox="1"/>
          <p:nvPr>
            <p:ph idx="1" type="subTitle"/>
          </p:nvPr>
        </p:nvSpPr>
        <p:spPr>
          <a:xfrm>
            <a:off x="720000" y="1230900"/>
            <a:ext cx="7984500" cy="3483900"/>
          </a:xfrm>
          <a:prstGeom prst="rect">
            <a:avLst/>
          </a:prstGeom>
        </p:spPr>
        <p:txBody>
          <a:bodyPr anchorCtr="0" anchor="t" bIns="91425" lIns="91425" spcFirstLastPara="1" rIns="91425" wrap="square" tIns="91425">
            <a:noAutofit/>
          </a:bodyPr>
          <a:lstStyle/>
          <a:p>
            <a:pPr indent="0" lvl="0" marL="0" marR="245595" rtl="0" algn="l">
              <a:spcBef>
                <a:spcPts val="0"/>
              </a:spcBef>
              <a:spcAft>
                <a:spcPts val="0"/>
              </a:spcAft>
              <a:buClr>
                <a:schemeClr val="dk1"/>
              </a:buClr>
              <a:buSzPts val="1100"/>
              <a:buFont typeface="Arial"/>
              <a:buNone/>
            </a:pPr>
            <a:r>
              <a:rPr lang="en" sz="1300"/>
              <a:t>Datasets:</a:t>
            </a:r>
            <a:endParaRPr sz="1300"/>
          </a:p>
          <a:p>
            <a:pPr indent="-311150" lvl="0" marL="457200" marR="245595" rtl="0" algn="l">
              <a:spcBef>
                <a:spcPts val="1600"/>
              </a:spcBef>
              <a:spcAft>
                <a:spcPts val="0"/>
              </a:spcAft>
              <a:buSzPts val="1300"/>
              <a:buChar char="-"/>
            </a:pPr>
            <a:r>
              <a:rPr lang="en" sz="1300"/>
              <a:t>Housing: </a:t>
            </a:r>
            <a:r>
              <a:rPr lang="en" sz="1300" u="sng">
                <a:solidFill>
                  <a:schemeClr val="hlink"/>
                </a:solidFill>
                <a:hlinkClick r:id="rId3"/>
              </a:rPr>
              <a:t>https://data.gov.sg/dataset/resale-flat-prices</a:t>
            </a:r>
            <a:endParaRPr sz="1300"/>
          </a:p>
          <a:p>
            <a:pPr indent="-311150" lvl="0" marL="457200" marR="245595" rtl="0" algn="l">
              <a:spcBef>
                <a:spcPts val="0"/>
              </a:spcBef>
              <a:spcAft>
                <a:spcPts val="0"/>
              </a:spcAft>
              <a:buSzPts val="1300"/>
              <a:buChar char="-"/>
            </a:pPr>
            <a:r>
              <a:rPr lang="en" sz="1300"/>
              <a:t>CPI: </a:t>
            </a:r>
            <a:r>
              <a:rPr lang="en" sz="1300" u="sng">
                <a:solidFill>
                  <a:schemeClr val="hlink"/>
                </a:solidFill>
                <a:hlinkClick r:id="rId4"/>
              </a:rPr>
              <a:t>https://www.singstat.gov.sg/whats-new/latest-news/cpi-highlights</a:t>
            </a:r>
            <a:endParaRPr sz="1300"/>
          </a:p>
          <a:p>
            <a:pPr indent="-311150" lvl="0" marL="457200" marR="245595" rtl="0" algn="l">
              <a:spcBef>
                <a:spcPts val="0"/>
              </a:spcBef>
              <a:spcAft>
                <a:spcPts val="0"/>
              </a:spcAft>
              <a:buSzPts val="1300"/>
              <a:buChar char="-"/>
            </a:pPr>
            <a:r>
              <a:rPr lang="en" sz="1300"/>
              <a:t>OneMap API</a:t>
            </a:r>
            <a:r>
              <a:rPr lang="en" sz="1300"/>
              <a:t>: </a:t>
            </a:r>
            <a:r>
              <a:rPr lang="en" sz="1300" u="sng">
                <a:solidFill>
                  <a:schemeClr val="hlink"/>
                </a:solidFill>
                <a:hlinkClick r:id="rId5"/>
              </a:rPr>
              <a:t>https://developers.onemap.sg/commonapi/search?returnGeom=Y&amp;getAddrDetails=Y&amp;pageNum=1&amp;searchVal=</a:t>
            </a:r>
            <a:endParaRPr sz="1300"/>
          </a:p>
          <a:p>
            <a:pPr indent="-311150" lvl="0" marL="457200" marR="245595" rtl="0" algn="l">
              <a:spcBef>
                <a:spcPts val="0"/>
              </a:spcBef>
              <a:spcAft>
                <a:spcPts val="0"/>
              </a:spcAft>
              <a:buSzPts val="1300"/>
              <a:buChar char="-"/>
            </a:pPr>
            <a:r>
              <a:rPr lang="en" sz="1300"/>
              <a:t>MRT/LRT: </a:t>
            </a:r>
            <a:r>
              <a:rPr lang="en" sz="1300" u="sng">
                <a:solidFill>
                  <a:schemeClr val="hlink"/>
                </a:solidFill>
                <a:hlinkClick r:id="rId6"/>
              </a:rPr>
              <a:t>https://www.kaggle.com/datasets/yxlee245/singapore-train-station-coordinates</a:t>
            </a:r>
            <a:endParaRPr sz="1300"/>
          </a:p>
          <a:p>
            <a:pPr indent="0" lvl="0" marL="0" marR="245595" rtl="0" algn="l">
              <a:spcBef>
                <a:spcPts val="1600"/>
              </a:spcBef>
              <a:spcAft>
                <a:spcPts val="0"/>
              </a:spcAft>
              <a:buNone/>
            </a:pPr>
            <a:r>
              <a:rPr lang="en" sz="1300"/>
              <a:t>Helper Functions:</a:t>
            </a:r>
            <a:endParaRPr sz="1300"/>
          </a:p>
          <a:p>
            <a:pPr indent="-311150" lvl="0" marL="457200" marR="245595" rtl="0" algn="l">
              <a:spcBef>
                <a:spcPts val="1600"/>
              </a:spcBef>
              <a:spcAft>
                <a:spcPts val="0"/>
              </a:spcAft>
              <a:buSzPts val="1300"/>
              <a:buChar char="-"/>
            </a:pPr>
            <a:r>
              <a:rPr lang="en" sz="1300"/>
              <a:t>https://www.kaggle.com/code/teyang/drivers-of-hdb-resale-price-and-prediction/notebook</a:t>
            </a:r>
            <a:endParaRPr sz="1300"/>
          </a:p>
          <a:p>
            <a:pPr indent="0" lvl="0" marL="0" marR="245595" rtl="0" algn="l">
              <a:spcBef>
                <a:spcPts val="1600"/>
              </a:spcBef>
              <a:spcAft>
                <a:spcPts val="0"/>
              </a:spcAft>
              <a:buNone/>
            </a:pPr>
            <a:r>
              <a:rPr lang="en" sz="1300"/>
              <a:t>Mentoring:</a:t>
            </a:r>
            <a:endParaRPr sz="1300"/>
          </a:p>
          <a:p>
            <a:pPr indent="-311150" lvl="0" marL="457200" marR="245595" rtl="0" algn="l">
              <a:spcBef>
                <a:spcPts val="1600"/>
              </a:spcBef>
              <a:spcAft>
                <a:spcPts val="0"/>
              </a:spcAft>
              <a:buSzPts val="1300"/>
              <a:buChar char="-"/>
            </a:pPr>
            <a:r>
              <a:rPr b="1" lang="en" sz="1300"/>
              <a:t>Our Lab TA, Xiao Bao for being responsive, kind, and patient with our group :)</a:t>
            </a:r>
            <a:endParaRPr b="1" sz="1300"/>
          </a:p>
        </p:txBody>
      </p:sp>
      <p:sp>
        <p:nvSpPr>
          <p:cNvPr id="1501" name="Google Shape;1501;p78"/>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CREDITS</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79"/>
          <p:cNvSpPr txBox="1"/>
          <p:nvPr>
            <p:ph type="title"/>
          </p:nvPr>
        </p:nvSpPr>
        <p:spPr>
          <a:xfrm>
            <a:off x="2604300" y="506200"/>
            <a:ext cx="3935400" cy="5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OTHER CREDITS</a:t>
            </a:r>
            <a:endParaRPr/>
          </a:p>
        </p:txBody>
      </p:sp>
      <p:sp>
        <p:nvSpPr>
          <p:cNvPr id="1507" name="Google Shape;1507;p79"/>
          <p:cNvSpPr txBox="1"/>
          <p:nvPr>
            <p:ph idx="1" type="subTitle"/>
          </p:nvPr>
        </p:nvSpPr>
        <p:spPr>
          <a:xfrm>
            <a:off x="720000" y="1383300"/>
            <a:ext cx="7984500" cy="3483900"/>
          </a:xfrm>
          <a:prstGeom prst="rect">
            <a:avLst/>
          </a:prstGeom>
        </p:spPr>
        <p:txBody>
          <a:bodyPr anchorCtr="0" anchor="t" bIns="91425" lIns="91425" spcFirstLastPara="1" rIns="91425" wrap="square" tIns="91425">
            <a:noAutofit/>
          </a:bodyPr>
          <a:lstStyle/>
          <a:p>
            <a:pPr indent="0" lvl="0" marL="0" marR="245595" rtl="0" algn="l">
              <a:spcBef>
                <a:spcPts val="0"/>
              </a:spcBef>
              <a:spcAft>
                <a:spcPts val="0"/>
              </a:spcAft>
              <a:buClr>
                <a:schemeClr val="dk1"/>
              </a:buClr>
              <a:buSzPts val="1100"/>
              <a:buFont typeface="Arial"/>
              <a:buNone/>
            </a:pPr>
            <a:r>
              <a:rPr lang="en" sz="1300"/>
              <a:t>Diagrams</a:t>
            </a:r>
            <a:r>
              <a:rPr lang="en" sz="1300"/>
              <a:t>:</a:t>
            </a:r>
            <a:endParaRPr sz="1300"/>
          </a:p>
          <a:p>
            <a:pPr indent="-311150" lvl="0" marL="457200" marR="245595" rtl="0" algn="l">
              <a:spcBef>
                <a:spcPts val="1600"/>
              </a:spcBef>
              <a:spcAft>
                <a:spcPts val="0"/>
              </a:spcAft>
              <a:buSzPts val="1300"/>
              <a:buChar char="-"/>
            </a:pPr>
            <a:r>
              <a:rPr lang="en" sz="1300"/>
              <a:t>https://www.autowealth.sg/blog/BTO_vs_Resale_vs_Private_which_is_right_how_to_fund.php</a:t>
            </a:r>
            <a:endParaRPr sz="1300"/>
          </a:p>
          <a:p>
            <a:pPr indent="-311150" lvl="0" marL="457200" marR="245595" rtl="0" algn="l">
              <a:spcBef>
                <a:spcPts val="0"/>
              </a:spcBef>
              <a:spcAft>
                <a:spcPts val="0"/>
              </a:spcAft>
              <a:buSzPts val="1300"/>
              <a:buChar char="-"/>
            </a:pPr>
            <a:r>
              <a:rPr lang="en" sz="1300">
                <a:solidFill>
                  <a:schemeClr val="hlink"/>
                </a:solidFill>
                <a:uFill>
                  <a:noFill/>
                </a:uFill>
                <a:hlinkClick r:id="rId3"/>
              </a:rPr>
              <a:t>https://www.teoalida.com/singapore/hdbprices/</a:t>
            </a:r>
            <a:endParaRPr sz="1300"/>
          </a:p>
          <a:p>
            <a:pPr indent="-311150" lvl="0" marL="457200" marR="245595" rtl="0" algn="l">
              <a:spcBef>
                <a:spcPts val="0"/>
              </a:spcBef>
              <a:spcAft>
                <a:spcPts val="0"/>
              </a:spcAft>
              <a:buSzPts val="1300"/>
              <a:buChar char="-"/>
            </a:pPr>
            <a:r>
              <a:rPr lang="en" sz="1300"/>
              <a:t>https://sbr.com.sg/residential-property/news/hdb-resale-volume-rose-18-2213-in-october</a:t>
            </a:r>
            <a:endParaRPr sz="1300"/>
          </a:p>
          <a:p>
            <a:pPr indent="0" lvl="0" marL="0" marR="245595" rtl="0" algn="l">
              <a:spcBef>
                <a:spcPts val="1600"/>
              </a:spcBef>
              <a:spcAft>
                <a:spcPts val="0"/>
              </a:spcAft>
              <a:buNone/>
            </a:pPr>
            <a:r>
              <a:rPr lang="en" sz="1300"/>
              <a:t>Slide template:</a:t>
            </a:r>
            <a:endParaRPr sz="1300"/>
          </a:p>
          <a:p>
            <a:pPr indent="-311150" lvl="0" marL="457200" marR="245595" rtl="0" algn="l">
              <a:spcBef>
                <a:spcPts val="1600"/>
              </a:spcBef>
              <a:spcAft>
                <a:spcPts val="0"/>
              </a:spcAft>
              <a:buSzPts val="1300"/>
              <a:buChar char="-"/>
            </a:pPr>
            <a:r>
              <a:rPr lang="en" sz="1300"/>
              <a:t>Template created by Slidesgo, including icons by Flaticon and infographics and images by Freepik</a:t>
            </a:r>
            <a:endParaRPr sz="1300"/>
          </a:p>
          <a:p>
            <a:pPr indent="0" lvl="0" marL="457200" marR="245595" rtl="0" algn="l">
              <a:spcBef>
                <a:spcPts val="1600"/>
              </a:spcBef>
              <a:spcAft>
                <a:spcPts val="1600"/>
              </a:spcAft>
              <a:buNone/>
            </a:pPr>
            <a:r>
              <a:t/>
            </a:r>
            <a:endParaRPr b="1" sz="1300"/>
          </a:p>
        </p:txBody>
      </p:sp>
      <p:sp>
        <p:nvSpPr>
          <p:cNvPr id="1508" name="Google Shape;1508;p79"/>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OTHER </a:t>
            </a:r>
            <a:r>
              <a:rPr lang="en" sz="1500">
                <a:solidFill>
                  <a:schemeClr val="lt1"/>
                </a:solidFill>
                <a:latin typeface="Teko"/>
                <a:ea typeface="Teko"/>
                <a:cs typeface="Teko"/>
                <a:sym typeface="Teko"/>
              </a:rPr>
              <a:t>CREDITS</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2" name="Shape 1512"/>
        <p:cNvGrpSpPr/>
        <p:nvPr/>
      </p:nvGrpSpPr>
      <p:grpSpPr>
        <a:xfrm>
          <a:off x="0" y="0"/>
          <a:ext cx="0" cy="0"/>
          <a:chOff x="0" y="0"/>
          <a:chExt cx="0" cy="0"/>
        </a:xfrm>
      </p:grpSpPr>
      <p:sp>
        <p:nvSpPr>
          <p:cNvPr id="1513" name="Google Shape;1513;p80"/>
          <p:cNvSpPr txBox="1"/>
          <p:nvPr>
            <p:ph idx="1" type="subTitle"/>
          </p:nvPr>
        </p:nvSpPr>
        <p:spPr>
          <a:xfrm>
            <a:off x="4399125" y="1722675"/>
            <a:ext cx="3852000" cy="107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Do you have any questions?</a:t>
            </a:r>
            <a:endParaRPr/>
          </a:p>
          <a:p>
            <a:pPr indent="0" lvl="0" marL="0" rtl="0" algn="r">
              <a:spcBef>
                <a:spcPts val="0"/>
              </a:spcBef>
              <a:spcAft>
                <a:spcPts val="0"/>
              </a:spcAft>
              <a:buClr>
                <a:schemeClr val="dk1"/>
              </a:buClr>
              <a:buSzPts val="1100"/>
              <a:buFont typeface="Arial"/>
              <a:buNone/>
            </a:pPr>
            <a:r>
              <a:rPr lang="en"/>
              <a:t>addyouremail@freepik.com</a:t>
            </a:r>
            <a:endParaRPr/>
          </a:p>
          <a:p>
            <a:pPr indent="0" lvl="0" marL="0" rtl="0" algn="r">
              <a:spcBef>
                <a:spcPts val="0"/>
              </a:spcBef>
              <a:spcAft>
                <a:spcPts val="0"/>
              </a:spcAft>
              <a:buClr>
                <a:schemeClr val="dk1"/>
              </a:buClr>
              <a:buSzPts val="1100"/>
              <a:buFont typeface="Arial"/>
              <a:buNone/>
            </a:pPr>
            <a:r>
              <a:rPr lang="en"/>
              <a:t>+91 620 421 838</a:t>
            </a:r>
            <a:endParaRPr/>
          </a:p>
          <a:p>
            <a:pPr indent="0" lvl="0" marL="0" rtl="0" algn="r">
              <a:spcBef>
                <a:spcPts val="0"/>
              </a:spcBef>
              <a:spcAft>
                <a:spcPts val="0"/>
              </a:spcAft>
              <a:buNone/>
            </a:pPr>
            <a:r>
              <a:rPr b="1" lang="en"/>
              <a:t>yourcompany.com</a:t>
            </a:r>
            <a:endParaRPr/>
          </a:p>
        </p:txBody>
      </p:sp>
      <p:sp>
        <p:nvSpPr>
          <p:cNvPr id="1514" name="Google Shape;1514;p80"/>
          <p:cNvSpPr txBox="1"/>
          <p:nvPr/>
        </p:nvSpPr>
        <p:spPr>
          <a:xfrm>
            <a:off x="4399125" y="3223450"/>
            <a:ext cx="3852000" cy="274800"/>
          </a:xfrm>
          <a:prstGeom prst="rect">
            <a:avLst/>
          </a:prstGeom>
          <a:noFill/>
          <a:ln>
            <a:noFill/>
          </a:ln>
        </p:spPr>
        <p:txBody>
          <a:bodyPr anchorCtr="0" anchor="t" bIns="91425" lIns="91425" spcFirstLastPara="1" rIns="91425" wrap="square" tIns="91425">
            <a:noAutofit/>
          </a:bodyPr>
          <a:lstStyle/>
          <a:p>
            <a:pPr indent="0" lvl="0" marL="0" rtl="0" algn="r">
              <a:lnSpc>
                <a:spcPct val="114000"/>
              </a:lnSpc>
              <a:spcBef>
                <a:spcPts val="0"/>
              </a:spcBef>
              <a:spcAft>
                <a:spcPts val="300"/>
              </a:spcAft>
              <a:buClr>
                <a:srgbClr val="000000"/>
              </a:buClr>
              <a:buSzPts val="1100"/>
              <a:buFont typeface="Arial"/>
              <a:buNone/>
            </a:pPr>
            <a:r>
              <a:rPr b="1" lang="en" sz="1200">
                <a:solidFill>
                  <a:schemeClr val="lt1"/>
                </a:solidFill>
                <a:latin typeface="Roboto"/>
                <a:ea typeface="Roboto"/>
                <a:cs typeface="Roboto"/>
                <a:sym typeface="Roboto"/>
              </a:rPr>
              <a:t>Please keep this slide for attribution</a:t>
            </a:r>
            <a:endParaRPr b="1" sz="1200">
              <a:solidFill>
                <a:schemeClr val="lt1"/>
              </a:solidFill>
              <a:latin typeface="Roboto"/>
              <a:ea typeface="Roboto"/>
              <a:cs typeface="Roboto"/>
              <a:sym typeface="Roboto"/>
            </a:endParaRPr>
          </a:p>
        </p:txBody>
      </p:sp>
      <p:grpSp>
        <p:nvGrpSpPr>
          <p:cNvPr id="1515" name="Google Shape;1515;p80"/>
          <p:cNvGrpSpPr/>
          <p:nvPr/>
        </p:nvGrpSpPr>
        <p:grpSpPr>
          <a:xfrm>
            <a:off x="7128190" y="2872476"/>
            <a:ext cx="1027628" cy="274781"/>
            <a:chOff x="5999865" y="3387914"/>
            <a:chExt cx="1027628" cy="274781"/>
          </a:xfrm>
        </p:grpSpPr>
        <p:grpSp>
          <p:nvGrpSpPr>
            <p:cNvPr id="1516" name="Google Shape;1516;p80"/>
            <p:cNvGrpSpPr/>
            <p:nvPr/>
          </p:nvGrpSpPr>
          <p:grpSpPr>
            <a:xfrm>
              <a:off x="6752713" y="3387914"/>
              <a:ext cx="274780" cy="274780"/>
              <a:chOff x="4200515" y="1723250"/>
              <a:chExt cx="397887" cy="397887"/>
            </a:xfrm>
          </p:grpSpPr>
          <p:sp>
            <p:nvSpPr>
              <p:cNvPr id="1517" name="Google Shape;1517;p80"/>
              <p:cNvSpPr/>
              <p:nvPr/>
            </p:nvSpPr>
            <p:spPr>
              <a:xfrm>
                <a:off x="4282887"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8" name="Google Shape;1518;p80"/>
              <p:cNvSpPr/>
              <p:nvPr/>
            </p:nvSpPr>
            <p:spPr>
              <a:xfrm>
                <a:off x="4200515"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19" name="Google Shape;1519;p80"/>
              <p:cNvSpPr/>
              <p:nvPr/>
            </p:nvSpPr>
            <p:spPr>
              <a:xfrm>
                <a:off x="4376131"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0" name="Google Shape;1520;p80"/>
              <p:cNvSpPr/>
              <p:nvPr/>
            </p:nvSpPr>
            <p:spPr>
              <a:xfrm>
                <a:off x="4282887" y="1887200"/>
                <a:ext cx="23354" cy="163203"/>
              </a:xfrm>
              <a:custGeom>
                <a:rect b="b" l="l" r="r" t="t"/>
                <a:pathLst>
                  <a:path extrusionOk="0" h="7820" w="1119">
                    <a:moveTo>
                      <a:pt x="0" y="0"/>
                    </a:moveTo>
                    <a:lnTo>
                      <a:pt x="0" y="7819"/>
                    </a:lnTo>
                    <a:lnTo>
                      <a:pt x="1118" y="7819"/>
                    </a:lnTo>
                    <a:lnTo>
                      <a:pt x="11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21" name="Google Shape;1521;p80"/>
            <p:cNvGrpSpPr/>
            <p:nvPr/>
          </p:nvGrpSpPr>
          <p:grpSpPr>
            <a:xfrm>
              <a:off x="5999865" y="3387914"/>
              <a:ext cx="274795" cy="274780"/>
              <a:chOff x="3087486" y="1721375"/>
              <a:chExt cx="397907" cy="397887"/>
            </a:xfrm>
          </p:grpSpPr>
          <p:sp>
            <p:nvSpPr>
              <p:cNvPr id="1522" name="Google Shape;1522;p80"/>
              <p:cNvSpPr/>
              <p:nvPr/>
            </p:nvSpPr>
            <p:spPr>
              <a:xfrm>
                <a:off x="3275560"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3" name="Google Shape;1523;p80"/>
              <p:cNvSpPr/>
              <p:nvPr/>
            </p:nvSpPr>
            <p:spPr>
              <a:xfrm>
                <a:off x="3087486"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524" name="Google Shape;1524;p80"/>
            <p:cNvGrpSpPr/>
            <p:nvPr/>
          </p:nvGrpSpPr>
          <p:grpSpPr>
            <a:xfrm>
              <a:off x="6376302" y="3387914"/>
              <a:ext cx="274766" cy="274780"/>
              <a:chOff x="3685209" y="1723250"/>
              <a:chExt cx="397866" cy="397887"/>
            </a:xfrm>
          </p:grpSpPr>
          <p:sp>
            <p:nvSpPr>
              <p:cNvPr id="1525" name="Google Shape;1525;p80"/>
              <p:cNvSpPr/>
              <p:nvPr/>
            </p:nvSpPr>
            <p:spPr>
              <a:xfrm>
                <a:off x="3755914"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6" name="Google Shape;1526;p80"/>
              <p:cNvSpPr/>
              <p:nvPr/>
            </p:nvSpPr>
            <p:spPr>
              <a:xfrm>
                <a:off x="3825827"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27" name="Google Shape;1527;p80"/>
              <p:cNvSpPr/>
              <p:nvPr/>
            </p:nvSpPr>
            <p:spPr>
              <a:xfrm>
                <a:off x="3685209"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sp>
        <p:nvSpPr>
          <p:cNvPr id="1528" name="Google Shape;1528;p80"/>
          <p:cNvSpPr txBox="1"/>
          <p:nvPr>
            <p:ph type="ctrTitle"/>
          </p:nvPr>
        </p:nvSpPr>
        <p:spPr>
          <a:xfrm flipH="1">
            <a:off x="4399125" y="648975"/>
            <a:ext cx="3852000" cy="107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1529" name="Google Shape;1529;p80"/>
          <p:cNvGrpSpPr/>
          <p:nvPr/>
        </p:nvGrpSpPr>
        <p:grpSpPr>
          <a:xfrm>
            <a:off x="898758" y="2549525"/>
            <a:ext cx="4000417" cy="1983250"/>
            <a:chOff x="898758" y="2549525"/>
            <a:chExt cx="4000417" cy="1983250"/>
          </a:xfrm>
        </p:grpSpPr>
        <p:sp>
          <p:nvSpPr>
            <p:cNvPr id="1530" name="Google Shape;1530;p80"/>
            <p:cNvSpPr/>
            <p:nvPr/>
          </p:nvSpPr>
          <p:spPr>
            <a:xfrm flipH="1">
              <a:off x="2358409" y="3526304"/>
              <a:ext cx="2540765" cy="634127"/>
            </a:xfrm>
            <a:prstGeom prst="flowChartDecision">
              <a:avLst/>
            </a:pr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flipH="1">
              <a:off x="2789178" y="3817452"/>
              <a:ext cx="1309818" cy="203374"/>
            </a:xfrm>
            <a:custGeom>
              <a:rect b="b" l="l" r="r" t="t"/>
              <a:pathLst>
                <a:path extrusionOk="0" h="1746" w="11245">
                  <a:moveTo>
                    <a:pt x="2311" y="0"/>
                  </a:moveTo>
                  <a:lnTo>
                    <a:pt x="1" y="545"/>
                  </a:lnTo>
                  <a:lnTo>
                    <a:pt x="1" y="591"/>
                  </a:lnTo>
                  <a:lnTo>
                    <a:pt x="2311" y="41"/>
                  </a:lnTo>
                  <a:lnTo>
                    <a:pt x="11245" y="1746"/>
                  </a:lnTo>
                  <a:lnTo>
                    <a:pt x="11245" y="1700"/>
                  </a:lnTo>
                  <a:lnTo>
                    <a:pt x="11225" y="1700"/>
                  </a:lnTo>
                  <a:lnTo>
                    <a:pt x="2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flipH="1">
              <a:off x="2816194" y="3761078"/>
              <a:ext cx="1515405" cy="203374"/>
            </a:xfrm>
            <a:custGeom>
              <a:rect b="b" l="l" r="r" t="t"/>
              <a:pathLst>
                <a:path extrusionOk="0" h="1746" w="13010">
                  <a:moveTo>
                    <a:pt x="4056" y="0"/>
                  </a:moveTo>
                  <a:lnTo>
                    <a:pt x="0" y="843"/>
                  </a:lnTo>
                  <a:lnTo>
                    <a:pt x="20" y="883"/>
                  </a:lnTo>
                  <a:lnTo>
                    <a:pt x="4056" y="41"/>
                  </a:lnTo>
                  <a:lnTo>
                    <a:pt x="13010" y="1746"/>
                  </a:lnTo>
                  <a:lnTo>
                    <a:pt x="13010" y="1705"/>
                  </a:lnTo>
                  <a:lnTo>
                    <a:pt x="12990" y="1705"/>
                  </a:lnTo>
                  <a:lnTo>
                    <a:pt x="40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flipH="1">
              <a:off x="2808519" y="3675235"/>
              <a:ext cx="1109472" cy="218167"/>
            </a:xfrm>
            <a:custGeom>
              <a:rect b="b" l="l" r="r" t="t"/>
              <a:pathLst>
                <a:path extrusionOk="0" h="1873" w="9525">
                  <a:moveTo>
                    <a:pt x="21" y="1"/>
                  </a:moveTo>
                  <a:lnTo>
                    <a:pt x="0" y="46"/>
                  </a:lnTo>
                  <a:lnTo>
                    <a:pt x="9499" y="1872"/>
                  </a:lnTo>
                  <a:lnTo>
                    <a:pt x="9524" y="1832"/>
                  </a:lnTo>
                  <a:lnTo>
                    <a:pt x="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flipH="1">
              <a:off x="4067079" y="3868585"/>
              <a:ext cx="58939" cy="29469"/>
            </a:xfrm>
            <a:custGeom>
              <a:rect b="b" l="l" r="r" t="t"/>
              <a:pathLst>
                <a:path extrusionOk="0" h="253" w="506">
                  <a:moveTo>
                    <a:pt x="253" y="0"/>
                  </a:moveTo>
                  <a:cubicBezTo>
                    <a:pt x="107" y="0"/>
                    <a:pt x="1" y="46"/>
                    <a:pt x="1" y="126"/>
                  </a:cubicBezTo>
                  <a:cubicBezTo>
                    <a:pt x="1" y="192"/>
                    <a:pt x="107" y="253"/>
                    <a:pt x="253" y="253"/>
                  </a:cubicBezTo>
                  <a:cubicBezTo>
                    <a:pt x="399" y="253"/>
                    <a:pt x="505" y="192"/>
                    <a:pt x="505" y="126"/>
                  </a:cubicBezTo>
                  <a:cubicBezTo>
                    <a:pt x="505" y="46"/>
                    <a:pt x="399" y="0"/>
                    <a:pt x="253" y="0"/>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flipH="1">
              <a:off x="4299798" y="3846804"/>
              <a:ext cx="58822" cy="29469"/>
            </a:xfrm>
            <a:custGeom>
              <a:rect b="b" l="l" r="r" t="t"/>
              <a:pathLst>
                <a:path extrusionOk="0" h="253" w="505">
                  <a:moveTo>
                    <a:pt x="252" y="1"/>
                  </a:moveTo>
                  <a:cubicBezTo>
                    <a:pt x="126" y="1"/>
                    <a:pt x="0" y="61"/>
                    <a:pt x="0" y="127"/>
                  </a:cubicBezTo>
                  <a:cubicBezTo>
                    <a:pt x="0" y="213"/>
                    <a:pt x="126" y="253"/>
                    <a:pt x="252" y="253"/>
                  </a:cubicBezTo>
                  <a:cubicBezTo>
                    <a:pt x="399" y="253"/>
                    <a:pt x="504" y="213"/>
                    <a:pt x="504" y="127"/>
                  </a:cubicBezTo>
                  <a:cubicBezTo>
                    <a:pt x="504" y="61"/>
                    <a:pt x="399" y="1"/>
                    <a:pt x="252" y="1"/>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flipH="1">
              <a:off x="3886191" y="3658230"/>
              <a:ext cx="58822" cy="29469"/>
            </a:xfrm>
            <a:custGeom>
              <a:rect b="b" l="l" r="r" t="t"/>
              <a:pathLst>
                <a:path extrusionOk="0" h="253" w="505">
                  <a:moveTo>
                    <a:pt x="253" y="0"/>
                  </a:moveTo>
                  <a:cubicBezTo>
                    <a:pt x="106" y="0"/>
                    <a:pt x="0" y="41"/>
                    <a:pt x="0" y="127"/>
                  </a:cubicBezTo>
                  <a:cubicBezTo>
                    <a:pt x="0" y="192"/>
                    <a:pt x="106" y="253"/>
                    <a:pt x="253" y="253"/>
                  </a:cubicBezTo>
                  <a:cubicBezTo>
                    <a:pt x="379" y="253"/>
                    <a:pt x="505" y="192"/>
                    <a:pt x="505" y="127"/>
                  </a:cubicBezTo>
                  <a:cubicBezTo>
                    <a:pt x="505" y="41"/>
                    <a:pt x="379" y="0"/>
                    <a:pt x="253" y="0"/>
                  </a:cubicBezTo>
                  <a:close/>
                </a:path>
              </a:pathLst>
            </a:custGeom>
            <a:solidFill>
              <a:srgbClr val="00C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flipH="1">
              <a:off x="4057401" y="3751285"/>
              <a:ext cx="543612" cy="220497"/>
            </a:xfrm>
            <a:custGeom>
              <a:rect b="b" l="l" r="r" t="t"/>
              <a:pathLst>
                <a:path extrusionOk="0" h="1893" w="4667">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0"/>
            <p:cNvSpPr/>
            <p:nvPr/>
          </p:nvSpPr>
          <p:spPr>
            <a:xfrm flipH="1">
              <a:off x="4290137" y="3844116"/>
              <a:ext cx="61268" cy="29586"/>
            </a:xfrm>
            <a:custGeom>
              <a:rect b="b" l="l" r="r" t="t"/>
              <a:pathLst>
                <a:path extrusionOk="0" h="254" w="526">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flipH="1">
              <a:off x="898758" y="4053110"/>
              <a:ext cx="2203569" cy="479665"/>
            </a:xfrm>
            <a:custGeom>
              <a:rect b="b" l="l" r="r" t="t"/>
              <a:pathLst>
                <a:path extrusionOk="0" h="4118" w="18918">
                  <a:moveTo>
                    <a:pt x="10070" y="1"/>
                  </a:moveTo>
                  <a:lnTo>
                    <a:pt x="1" y="1872"/>
                  </a:lnTo>
                  <a:lnTo>
                    <a:pt x="12299" y="4117"/>
                  </a:lnTo>
                  <a:lnTo>
                    <a:pt x="18918" y="1368"/>
                  </a:lnTo>
                  <a:lnTo>
                    <a:pt x="10070" y="1"/>
                  </a:lnTo>
                  <a:close/>
                </a:path>
              </a:pathLst>
            </a:cu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flipH="1">
              <a:off x="2240155" y="4194745"/>
              <a:ext cx="428530" cy="157015"/>
            </a:xfrm>
            <a:custGeom>
              <a:rect b="b" l="l" r="r" t="t"/>
              <a:pathLst>
                <a:path extrusionOk="0" h="1348" w="3679">
                  <a:moveTo>
                    <a:pt x="1" y="0"/>
                  </a:moveTo>
                  <a:lnTo>
                    <a:pt x="1" y="46"/>
                  </a:lnTo>
                  <a:lnTo>
                    <a:pt x="21" y="46"/>
                  </a:lnTo>
                  <a:lnTo>
                    <a:pt x="3491" y="656"/>
                  </a:lnTo>
                  <a:lnTo>
                    <a:pt x="1282" y="1307"/>
                  </a:lnTo>
                  <a:lnTo>
                    <a:pt x="1302" y="1347"/>
                  </a:lnTo>
                  <a:lnTo>
                    <a:pt x="3678" y="63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flipH="1">
              <a:off x="1789498" y="4168305"/>
              <a:ext cx="766322" cy="225156"/>
            </a:xfrm>
            <a:custGeom>
              <a:rect b="b" l="l" r="r" t="t"/>
              <a:pathLst>
                <a:path extrusionOk="0" h="1933" w="6579">
                  <a:moveTo>
                    <a:pt x="0" y="0"/>
                  </a:moveTo>
                  <a:lnTo>
                    <a:pt x="0" y="41"/>
                  </a:lnTo>
                  <a:lnTo>
                    <a:pt x="20" y="41"/>
                  </a:lnTo>
                  <a:lnTo>
                    <a:pt x="6387" y="1176"/>
                  </a:lnTo>
                  <a:lnTo>
                    <a:pt x="3612" y="1892"/>
                  </a:lnTo>
                  <a:lnTo>
                    <a:pt x="3632" y="1933"/>
                  </a:lnTo>
                  <a:lnTo>
                    <a:pt x="6578" y="115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flipH="1">
              <a:off x="1253693" y="4145941"/>
              <a:ext cx="1189960" cy="213391"/>
            </a:xfrm>
            <a:custGeom>
              <a:rect b="b" l="l" r="r" t="t"/>
              <a:pathLst>
                <a:path extrusionOk="0" h="1832" w="10216">
                  <a:moveTo>
                    <a:pt x="21" y="1"/>
                  </a:moveTo>
                  <a:lnTo>
                    <a:pt x="1" y="21"/>
                  </a:lnTo>
                  <a:lnTo>
                    <a:pt x="10216" y="1832"/>
                  </a:lnTo>
                  <a:lnTo>
                    <a:pt x="10216" y="1787"/>
                  </a:lnTo>
                  <a:lnTo>
                    <a:pt x="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flipH="1">
              <a:off x="1239020" y="4121249"/>
              <a:ext cx="1099455" cy="132321"/>
            </a:xfrm>
            <a:custGeom>
              <a:rect b="b" l="l" r="r" t="t"/>
              <a:pathLst>
                <a:path extrusionOk="0" h="1136" w="9439">
                  <a:moveTo>
                    <a:pt x="1" y="1"/>
                  </a:moveTo>
                  <a:lnTo>
                    <a:pt x="1" y="46"/>
                  </a:lnTo>
                  <a:lnTo>
                    <a:pt x="6432" y="1136"/>
                  </a:lnTo>
                  <a:lnTo>
                    <a:pt x="9439" y="379"/>
                  </a:lnTo>
                  <a:lnTo>
                    <a:pt x="9439" y="339"/>
                  </a:lnTo>
                  <a:lnTo>
                    <a:pt x="9419" y="339"/>
                  </a:lnTo>
                  <a:lnTo>
                    <a:pt x="6432" y="10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flipH="1">
              <a:off x="1640298" y="4091897"/>
              <a:ext cx="585312" cy="78857"/>
            </a:xfrm>
            <a:custGeom>
              <a:rect b="b" l="l" r="r" t="t"/>
              <a:pathLst>
                <a:path extrusionOk="0" h="677" w="5025">
                  <a:moveTo>
                    <a:pt x="20" y="1"/>
                  </a:moveTo>
                  <a:lnTo>
                    <a:pt x="0" y="46"/>
                  </a:lnTo>
                  <a:lnTo>
                    <a:pt x="20" y="46"/>
                  </a:lnTo>
                  <a:lnTo>
                    <a:pt x="3572" y="677"/>
                  </a:lnTo>
                  <a:lnTo>
                    <a:pt x="5025" y="339"/>
                  </a:lnTo>
                  <a:lnTo>
                    <a:pt x="5004" y="298"/>
                  </a:lnTo>
                  <a:lnTo>
                    <a:pt x="3572" y="631"/>
                  </a:lnTo>
                  <a:lnTo>
                    <a:pt x="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flipH="1">
              <a:off x="3099164" y="2767567"/>
              <a:ext cx="543729" cy="1503757"/>
            </a:xfrm>
            <a:custGeom>
              <a:rect b="b" l="l" r="r" t="t"/>
              <a:pathLst>
                <a:path extrusionOk="0" h="12910" w="4668">
                  <a:moveTo>
                    <a:pt x="1" y="0"/>
                  </a:moveTo>
                  <a:lnTo>
                    <a:pt x="82" y="12153"/>
                  </a:lnTo>
                  <a:lnTo>
                    <a:pt x="4667" y="12909"/>
                  </a:lnTo>
                  <a:lnTo>
                    <a:pt x="4561" y="757"/>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0"/>
            <p:cNvSpPr/>
            <p:nvPr/>
          </p:nvSpPr>
          <p:spPr>
            <a:xfrm flipH="1">
              <a:off x="3140981" y="2831629"/>
              <a:ext cx="460678" cy="1375629"/>
            </a:xfrm>
            <a:custGeom>
              <a:rect b="b" l="l" r="r" t="t"/>
              <a:pathLst>
                <a:path extrusionOk="0" h="11810" w="3955">
                  <a:moveTo>
                    <a:pt x="0" y="0"/>
                  </a:moveTo>
                  <a:lnTo>
                    <a:pt x="86" y="11159"/>
                  </a:lnTo>
                  <a:lnTo>
                    <a:pt x="3955" y="11809"/>
                  </a:lnTo>
                  <a:lnTo>
                    <a:pt x="3955" y="11809"/>
                  </a:lnTo>
                  <a:lnTo>
                    <a:pt x="3869" y="651"/>
                  </a:lnTo>
                  <a:lnTo>
                    <a:pt x="0" y="0"/>
                  </a:lnTo>
                  <a:close/>
                </a:path>
              </a:pathLst>
            </a:custGeom>
            <a:gradFill>
              <a:gsLst>
                <a:gs pos="0">
                  <a:srgbClr val="1501A9"/>
                </a:gs>
                <a:gs pos="100000">
                  <a:srgbClr val="17163E"/>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flipH="1">
              <a:off x="3140982" y="3134815"/>
              <a:ext cx="453107" cy="266856"/>
            </a:xfrm>
            <a:custGeom>
              <a:rect b="b" l="l" r="r" t="t"/>
              <a:pathLst>
                <a:path extrusionOk="0" h="2291" w="3890">
                  <a:moveTo>
                    <a:pt x="1" y="0"/>
                  </a:moveTo>
                  <a:lnTo>
                    <a:pt x="21" y="164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flipH="1">
              <a:off x="3140982" y="3409232"/>
              <a:ext cx="453107" cy="266856"/>
            </a:xfrm>
            <a:custGeom>
              <a:rect b="b" l="l" r="r" t="t"/>
              <a:pathLst>
                <a:path extrusionOk="0" h="2291" w="3890">
                  <a:moveTo>
                    <a:pt x="1" y="0"/>
                  </a:moveTo>
                  <a:lnTo>
                    <a:pt x="21" y="1639"/>
                  </a:lnTo>
                  <a:lnTo>
                    <a:pt x="3890" y="2290"/>
                  </a:lnTo>
                  <a:lnTo>
                    <a:pt x="3890" y="2290"/>
                  </a:lnTo>
                  <a:lnTo>
                    <a:pt x="3870" y="65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flipH="1">
              <a:off x="3140981" y="3360429"/>
              <a:ext cx="463124" cy="124634"/>
            </a:xfrm>
            <a:custGeom>
              <a:rect b="b" l="l" r="r" t="t"/>
              <a:pathLst>
                <a:path extrusionOk="0" h="1070" w="3976">
                  <a:moveTo>
                    <a:pt x="1" y="0"/>
                  </a:moveTo>
                  <a:lnTo>
                    <a:pt x="1" y="399"/>
                  </a:lnTo>
                  <a:lnTo>
                    <a:pt x="3976" y="107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flipH="1">
              <a:off x="3140981" y="3044314"/>
              <a:ext cx="463124" cy="122304"/>
            </a:xfrm>
            <a:custGeom>
              <a:rect b="b" l="l" r="r" t="t"/>
              <a:pathLst>
                <a:path extrusionOk="0" h="1050" w="3976">
                  <a:moveTo>
                    <a:pt x="1" y="0"/>
                  </a:moveTo>
                  <a:lnTo>
                    <a:pt x="1" y="399"/>
                  </a:lnTo>
                  <a:lnTo>
                    <a:pt x="3976" y="1050"/>
                  </a:lnTo>
                  <a:lnTo>
                    <a:pt x="3976" y="651"/>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flipH="1">
              <a:off x="3140981" y="3621917"/>
              <a:ext cx="463124" cy="122886"/>
            </a:xfrm>
            <a:custGeom>
              <a:rect b="b" l="l" r="r" t="t"/>
              <a:pathLst>
                <a:path extrusionOk="0" h="1055" w="3976">
                  <a:moveTo>
                    <a:pt x="1" y="0"/>
                  </a:moveTo>
                  <a:lnTo>
                    <a:pt x="1" y="404"/>
                  </a:lnTo>
                  <a:lnTo>
                    <a:pt x="3976" y="1054"/>
                  </a:lnTo>
                  <a:lnTo>
                    <a:pt x="3976" y="656"/>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flipH="1">
              <a:off x="3140982" y="3700655"/>
              <a:ext cx="453107" cy="266856"/>
            </a:xfrm>
            <a:custGeom>
              <a:rect b="b" l="l" r="r" t="t"/>
              <a:pathLst>
                <a:path extrusionOk="0" h="2291" w="3890">
                  <a:moveTo>
                    <a:pt x="1" y="0"/>
                  </a:moveTo>
                  <a:lnTo>
                    <a:pt x="21" y="1640"/>
                  </a:lnTo>
                  <a:lnTo>
                    <a:pt x="3890" y="2290"/>
                  </a:lnTo>
                  <a:lnTo>
                    <a:pt x="3890" y="2290"/>
                  </a:lnTo>
                  <a:lnTo>
                    <a:pt x="3870" y="631"/>
                  </a:lnTo>
                  <a:lnTo>
                    <a:pt x="1" y="0"/>
                  </a:lnTo>
                  <a:close/>
                </a:path>
              </a:pathLst>
            </a:custGeom>
            <a:gradFill>
              <a:gsLst>
                <a:gs pos="0">
                  <a:schemeClr val="accent4"/>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flipH="1">
              <a:off x="3204931" y="2958471"/>
              <a:ext cx="342684" cy="88292"/>
            </a:xfrm>
            <a:custGeom>
              <a:rect b="b" l="l" r="r" t="t"/>
              <a:pathLst>
                <a:path extrusionOk="0" h="758" w="2942">
                  <a:moveTo>
                    <a:pt x="0" y="1"/>
                  </a:moveTo>
                  <a:lnTo>
                    <a:pt x="0" y="273"/>
                  </a:lnTo>
                  <a:lnTo>
                    <a:pt x="2941" y="758"/>
                  </a:lnTo>
                  <a:lnTo>
                    <a:pt x="2941" y="485"/>
                  </a:lnTo>
                  <a:lnTo>
                    <a:pt x="0"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flipH="1">
              <a:off x="1927026" y="2549525"/>
              <a:ext cx="1715867" cy="306342"/>
            </a:xfrm>
            <a:custGeom>
              <a:rect b="b" l="l" r="r" t="t"/>
              <a:pathLst>
                <a:path extrusionOk="0" h="2630" w="14731">
                  <a:moveTo>
                    <a:pt x="10171" y="1"/>
                  </a:moveTo>
                  <a:lnTo>
                    <a:pt x="1" y="1872"/>
                  </a:lnTo>
                  <a:lnTo>
                    <a:pt x="4561" y="2629"/>
                  </a:lnTo>
                  <a:lnTo>
                    <a:pt x="14731" y="783"/>
                  </a:lnTo>
                  <a:lnTo>
                    <a:pt x="1017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flipH="1">
              <a:off x="1914696" y="2640609"/>
              <a:ext cx="1196948" cy="1630720"/>
            </a:xfrm>
            <a:custGeom>
              <a:rect b="b" l="l" r="r" t="t"/>
              <a:pathLst>
                <a:path extrusionOk="0" h="14000" w="10276">
                  <a:moveTo>
                    <a:pt x="10170" y="1"/>
                  </a:moveTo>
                  <a:lnTo>
                    <a:pt x="0" y="1847"/>
                  </a:lnTo>
                  <a:lnTo>
                    <a:pt x="106" y="13999"/>
                  </a:lnTo>
                  <a:lnTo>
                    <a:pt x="10276" y="12148"/>
                  </a:lnTo>
                  <a:lnTo>
                    <a:pt x="10170"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flipH="1">
              <a:off x="1975733" y="2725869"/>
              <a:ext cx="1072548" cy="1459611"/>
            </a:xfrm>
            <a:custGeom>
              <a:rect b="b" l="l" r="r" t="t"/>
              <a:pathLst>
                <a:path extrusionOk="0" h="12531" w="9208">
                  <a:moveTo>
                    <a:pt x="9101" y="0"/>
                  </a:moveTo>
                  <a:lnTo>
                    <a:pt x="1" y="1665"/>
                  </a:lnTo>
                  <a:lnTo>
                    <a:pt x="87" y="12531"/>
                  </a:lnTo>
                  <a:lnTo>
                    <a:pt x="9207" y="10871"/>
                  </a:lnTo>
                  <a:lnTo>
                    <a:pt x="9101" y="0"/>
                  </a:lnTo>
                  <a:close/>
                </a:path>
              </a:pathLst>
            </a:custGeom>
            <a:gradFill>
              <a:gsLst>
                <a:gs pos="0">
                  <a:schemeClr val="accent1"/>
                </a:gs>
                <a:gs pos="100000">
                  <a:schemeClr val="dk2"/>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flipH="1">
              <a:off x="2156749" y="2863311"/>
              <a:ext cx="722292" cy="159345"/>
            </a:xfrm>
            <a:custGeom>
              <a:rect b="b" l="l" r="r" t="t"/>
              <a:pathLst>
                <a:path extrusionOk="0" h="1368" w="6201">
                  <a:moveTo>
                    <a:pt x="6200" y="1"/>
                  </a:moveTo>
                  <a:lnTo>
                    <a:pt x="1" y="1136"/>
                  </a:lnTo>
                  <a:lnTo>
                    <a:pt x="1" y="136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flipH="1">
              <a:off x="2156749" y="3010186"/>
              <a:ext cx="722292" cy="161791"/>
            </a:xfrm>
            <a:custGeom>
              <a:rect b="b" l="l" r="r" t="t"/>
              <a:pathLst>
                <a:path extrusionOk="0" h="1389"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flipH="1">
              <a:off x="2156749" y="3157062"/>
              <a:ext cx="722292" cy="161791"/>
            </a:xfrm>
            <a:custGeom>
              <a:rect b="b" l="l" r="r" t="t"/>
              <a:pathLst>
                <a:path extrusionOk="0" h="1389"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flipH="1">
              <a:off x="2156749" y="3306384"/>
              <a:ext cx="722292" cy="159345"/>
            </a:xfrm>
            <a:custGeom>
              <a:rect b="b" l="l" r="r" t="t"/>
              <a:pathLst>
                <a:path extrusionOk="0" h="1368" w="6201">
                  <a:moveTo>
                    <a:pt x="6200" y="0"/>
                  </a:moveTo>
                  <a:lnTo>
                    <a:pt x="1" y="111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flipH="1">
              <a:off x="2156749" y="3453260"/>
              <a:ext cx="722292" cy="159345"/>
            </a:xfrm>
            <a:custGeom>
              <a:rect b="b" l="l" r="r" t="t"/>
              <a:pathLst>
                <a:path extrusionOk="0" h="1368" w="6201">
                  <a:moveTo>
                    <a:pt x="6200" y="0"/>
                  </a:moveTo>
                  <a:lnTo>
                    <a:pt x="1" y="1135"/>
                  </a:lnTo>
                  <a:lnTo>
                    <a:pt x="1" y="1367"/>
                  </a:lnTo>
                  <a:lnTo>
                    <a:pt x="6200" y="232"/>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flipH="1">
              <a:off x="2156749" y="3600136"/>
              <a:ext cx="722292" cy="161674"/>
            </a:xfrm>
            <a:custGeom>
              <a:rect b="b" l="l" r="r" t="t"/>
              <a:pathLst>
                <a:path extrusionOk="0" h="1388" w="6201">
                  <a:moveTo>
                    <a:pt x="6200" y="0"/>
                  </a:moveTo>
                  <a:lnTo>
                    <a:pt x="1" y="1135"/>
                  </a:lnTo>
                  <a:lnTo>
                    <a:pt x="1" y="1388"/>
                  </a:lnTo>
                  <a:lnTo>
                    <a:pt x="6200" y="253"/>
                  </a:lnTo>
                  <a:lnTo>
                    <a:pt x="6200" y="0"/>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flipH="1">
              <a:off x="2156749" y="3747012"/>
              <a:ext cx="722292" cy="161674"/>
            </a:xfrm>
            <a:custGeom>
              <a:rect b="b" l="l" r="r" t="t"/>
              <a:pathLst>
                <a:path extrusionOk="0" h="1388"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flipH="1">
              <a:off x="2156749" y="3893888"/>
              <a:ext cx="722292" cy="161674"/>
            </a:xfrm>
            <a:custGeom>
              <a:rect b="b" l="l" r="r" t="t"/>
              <a:pathLst>
                <a:path extrusionOk="0" h="1388" w="6201">
                  <a:moveTo>
                    <a:pt x="6200" y="1"/>
                  </a:moveTo>
                  <a:lnTo>
                    <a:pt x="1" y="1136"/>
                  </a:lnTo>
                  <a:lnTo>
                    <a:pt x="1" y="1388"/>
                  </a:lnTo>
                  <a:lnTo>
                    <a:pt x="6200" y="253"/>
                  </a:lnTo>
                  <a:lnTo>
                    <a:pt x="6200" y="1"/>
                  </a:ln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flipH="1">
              <a:off x="2932969" y="3007857"/>
              <a:ext cx="29469" cy="29469"/>
            </a:xfrm>
            <a:custGeom>
              <a:rect b="b" l="l" r="r" t="t"/>
              <a:pathLst>
                <a:path extrusionOk="0" h="253" w="253">
                  <a:moveTo>
                    <a:pt x="127" y="1"/>
                  </a:moveTo>
                  <a:cubicBezTo>
                    <a:pt x="61" y="1"/>
                    <a:pt x="0" y="41"/>
                    <a:pt x="0" y="127"/>
                  </a:cubicBezTo>
                  <a:cubicBezTo>
                    <a:pt x="0" y="187"/>
                    <a:pt x="61" y="253"/>
                    <a:pt x="127" y="253"/>
                  </a:cubicBezTo>
                  <a:cubicBezTo>
                    <a:pt x="212" y="253"/>
                    <a:pt x="253" y="187"/>
                    <a:pt x="253" y="127"/>
                  </a:cubicBezTo>
                  <a:cubicBezTo>
                    <a:pt x="253" y="41"/>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flipH="1">
              <a:off x="2932969" y="3149491"/>
              <a:ext cx="29469" cy="29469"/>
            </a:xfrm>
            <a:custGeom>
              <a:rect b="b" l="l" r="r" t="t"/>
              <a:pathLst>
                <a:path extrusionOk="0" h="253" w="253">
                  <a:moveTo>
                    <a:pt x="127" y="0"/>
                  </a:moveTo>
                  <a:cubicBezTo>
                    <a:pt x="61" y="0"/>
                    <a:pt x="0" y="66"/>
                    <a:pt x="0" y="126"/>
                  </a:cubicBezTo>
                  <a:cubicBezTo>
                    <a:pt x="0" y="192"/>
                    <a:pt x="61" y="253"/>
                    <a:pt x="127" y="253"/>
                  </a:cubicBezTo>
                  <a:cubicBezTo>
                    <a:pt x="212" y="253"/>
                    <a:pt x="253" y="192"/>
                    <a:pt x="253" y="126"/>
                  </a:cubicBezTo>
                  <a:cubicBezTo>
                    <a:pt x="253" y="66"/>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flipH="1">
              <a:off x="2932969" y="3291708"/>
              <a:ext cx="29469" cy="31799"/>
            </a:xfrm>
            <a:custGeom>
              <a:rect b="b" l="l" r="r" t="t"/>
              <a:pathLst>
                <a:path extrusionOk="0" h="273" w="253">
                  <a:moveTo>
                    <a:pt x="127" y="0"/>
                  </a:moveTo>
                  <a:cubicBezTo>
                    <a:pt x="61" y="0"/>
                    <a:pt x="0" y="61"/>
                    <a:pt x="0" y="126"/>
                  </a:cubicBezTo>
                  <a:cubicBezTo>
                    <a:pt x="0" y="212"/>
                    <a:pt x="61" y="273"/>
                    <a:pt x="127" y="273"/>
                  </a:cubicBezTo>
                  <a:cubicBezTo>
                    <a:pt x="212" y="273"/>
                    <a:pt x="253" y="212"/>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0"/>
            <p:cNvSpPr/>
            <p:nvPr/>
          </p:nvSpPr>
          <p:spPr>
            <a:xfrm flipH="1">
              <a:off x="2932969" y="3436255"/>
              <a:ext cx="29469" cy="29469"/>
            </a:xfrm>
            <a:custGeom>
              <a:rect b="b" l="l" r="r" t="t"/>
              <a:pathLst>
                <a:path extrusionOk="0" h="253" w="253">
                  <a:moveTo>
                    <a:pt x="127" y="0"/>
                  </a:moveTo>
                  <a:cubicBezTo>
                    <a:pt x="61" y="0"/>
                    <a:pt x="0" y="61"/>
                    <a:pt x="0" y="126"/>
                  </a:cubicBezTo>
                  <a:cubicBezTo>
                    <a:pt x="0" y="187"/>
                    <a:pt x="61" y="252"/>
                    <a:pt x="127" y="252"/>
                  </a:cubicBezTo>
                  <a:cubicBezTo>
                    <a:pt x="212" y="252"/>
                    <a:pt x="253" y="18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flipH="1">
              <a:off x="2932969" y="3577773"/>
              <a:ext cx="29469" cy="29469"/>
            </a:xfrm>
            <a:custGeom>
              <a:rect b="b" l="l" r="r" t="t"/>
              <a:pathLst>
                <a:path extrusionOk="0" h="253" w="253">
                  <a:moveTo>
                    <a:pt x="127" y="1"/>
                  </a:moveTo>
                  <a:cubicBezTo>
                    <a:pt x="61" y="1"/>
                    <a:pt x="0" y="66"/>
                    <a:pt x="0" y="127"/>
                  </a:cubicBezTo>
                  <a:cubicBezTo>
                    <a:pt x="0" y="213"/>
                    <a:pt x="61" y="253"/>
                    <a:pt x="127" y="253"/>
                  </a:cubicBezTo>
                  <a:cubicBezTo>
                    <a:pt x="212" y="253"/>
                    <a:pt x="253" y="213"/>
                    <a:pt x="253" y="127"/>
                  </a:cubicBezTo>
                  <a:cubicBezTo>
                    <a:pt x="253" y="6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flipH="1">
              <a:off x="2932969" y="3722319"/>
              <a:ext cx="29469" cy="29469"/>
            </a:xfrm>
            <a:custGeom>
              <a:rect b="b" l="l" r="r" t="t"/>
              <a:pathLst>
                <a:path extrusionOk="0" h="253" w="253">
                  <a:moveTo>
                    <a:pt x="127" y="1"/>
                  </a:moveTo>
                  <a:cubicBezTo>
                    <a:pt x="61" y="1"/>
                    <a:pt x="0" y="46"/>
                    <a:pt x="0" y="127"/>
                  </a:cubicBezTo>
                  <a:cubicBezTo>
                    <a:pt x="0" y="192"/>
                    <a:pt x="61" y="253"/>
                    <a:pt x="127" y="253"/>
                  </a:cubicBezTo>
                  <a:cubicBezTo>
                    <a:pt x="212" y="253"/>
                    <a:pt x="253" y="192"/>
                    <a:pt x="253" y="127"/>
                  </a:cubicBezTo>
                  <a:cubicBezTo>
                    <a:pt x="253" y="46"/>
                    <a:pt x="212" y="1"/>
                    <a:pt x="127" y="1"/>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flipH="1">
              <a:off x="2932969" y="3864536"/>
              <a:ext cx="29469" cy="29469"/>
            </a:xfrm>
            <a:custGeom>
              <a:rect b="b" l="l" r="r" t="t"/>
              <a:pathLst>
                <a:path extrusionOk="0" h="253" w="253">
                  <a:moveTo>
                    <a:pt x="127" y="0"/>
                  </a:moveTo>
                  <a:cubicBezTo>
                    <a:pt x="61" y="0"/>
                    <a:pt x="0" y="61"/>
                    <a:pt x="0" y="127"/>
                  </a:cubicBezTo>
                  <a:cubicBezTo>
                    <a:pt x="0" y="187"/>
                    <a:pt x="61" y="253"/>
                    <a:pt x="127" y="253"/>
                  </a:cubicBezTo>
                  <a:cubicBezTo>
                    <a:pt x="212" y="253"/>
                    <a:pt x="253" y="187"/>
                    <a:pt x="253" y="127"/>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flipH="1">
              <a:off x="2932969" y="4006753"/>
              <a:ext cx="29469" cy="31799"/>
            </a:xfrm>
            <a:custGeom>
              <a:rect b="b" l="l" r="r" t="t"/>
              <a:pathLst>
                <a:path extrusionOk="0" h="273" w="253">
                  <a:moveTo>
                    <a:pt x="127" y="0"/>
                  </a:moveTo>
                  <a:cubicBezTo>
                    <a:pt x="61" y="0"/>
                    <a:pt x="0" y="61"/>
                    <a:pt x="0" y="126"/>
                  </a:cubicBezTo>
                  <a:cubicBezTo>
                    <a:pt x="0" y="207"/>
                    <a:pt x="61" y="273"/>
                    <a:pt x="127" y="273"/>
                  </a:cubicBezTo>
                  <a:cubicBezTo>
                    <a:pt x="212" y="273"/>
                    <a:pt x="253" y="207"/>
                    <a:pt x="253" y="126"/>
                  </a:cubicBezTo>
                  <a:cubicBezTo>
                    <a:pt x="253" y="61"/>
                    <a:pt x="212" y="0"/>
                    <a:pt x="127" y="0"/>
                  </a:cubicBezTo>
                  <a:close/>
                </a:path>
              </a:pathLst>
            </a:custGeom>
            <a:gradFill>
              <a:gsLst>
                <a:gs pos="0">
                  <a:schemeClr val="accent6"/>
                </a:gs>
                <a:gs pos="34000">
                  <a:srgbClr val="4CEEFD">
                    <a:alpha val="31372"/>
                  </a:srgbClr>
                </a:gs>
                <a:gs pos="100000">
                  <a:srgbClr val="4CEEFD">
                    <a:alpha val="0"/>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flipH="1">
              <a:off x="1880601" y="4292948"/>
              <a:ext cx="543612" cy="222826"/>
            </a:xfrm>
            <a:custGeom>
              <a:rect b="b" l="l" r="r" t="t"/>
              <a:pathLst>
                <a:path extrusionOk="0" h="1913" w="4667">
                  <a:moveTo>
                    <a:pt x="2336" y="1"/>
                  </a:moveTo>
                  <a:cubicBezTo>
                    <a:pt x="1055" y="1"/>
                    <a:pt x="1" y="445"/>
                    <a:pt x="1" y="949"/>
                  </a:cubicBezTo>
                  <a:cubicBezTo>
                    <a:pt x="1" y="1474"/>
                    <a:pt x="1055" y="1913"/>
                    <a:pt x="2336" y="1913"/>
                  </a:cubicBezTo>
                  <a:cubicBezTo>
                    <a:pt x="3617" y="1913"/>
                    <a:pt x="4667" y="1474"/>
                    <a:pt x="4667" y="949"/>
                  </a:cubicBezTo>
                  <a:cubicBezTo>
                    <a:pt x="4667" y="445"/>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flipH="1">
              <a:off x="989208" y="4055570"/>
              <a:ext cx="543612" cy="220497"/>
            </a:xfrm>
            <a:custGeom>
              <a:rect b="b" l="l" r="r" t="t"/>
              <a:pathLst>
                <a:path extrusionOk="0" h="1893" w="4667">
                  <a:moveTo>
                    <a:pt x="2336" y="1"/>
                  </a:moveTo>
                  <a:cubicBezTo>
                    <a:pt x="1049" y="1"/>
                    <a:pt x="0" y="420"/>
                    <a:pt x="0" y="944"/>
                  </a:cubicBezTo>
                  <a:cubicBezTo>
                    <a:pt x="0" y="1474"/>
                    <a:pt x="1049" y="1893"/>
                    <a:pt x="2336" y="1893"/>
                  </a:cubicBezTo>
                  <a:cubicBezTo>
                    <a:pt x="3617" y="1893"/>
                    <a:pt x="4666" y="1474"/>
                    <a:pt x="4666" y="944"/>
                  </a:cubicBezTo>
                  <a:cubicBezTo>
                    <a:pt x="4666" y="420"/>
                    <a:pt x="3617" y="1"/>
                    <a:pt x="2336" y="1"/>
                  </a:cubicBezTo>
                  <a:close/>
                </a:path>
              </a:pathLst>
            </a:custGeom>
            <a:gradFill>
              <a:gsLst>
                <a:gs pos="0">
                  <a:schemeClr val="accent4"/>
                </a:gs>
                <a:gs pos="46000">
                  <a:srgbClr val="FFFFFF">
                    <a:alpha val="16862"/>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flipH="1">
              <a:off x="1204938" y="4346993"/>
              <a:ext cx="73499" cy="36575"/>
            </a:xfrm>
            <a:custGeom>
              <a:rect b="b" l="l" r="r" t="t"/>
              <a:pathLst>
                <a:path extrusionOk="0" h="314" w="631">
                  <a:moveTo>
                    <a:pt x="318" y="1"/>
                  </a:moveTo>
                  <a:cubicBezTo>
                    <a:pt x="126" y="1"/>
                    <a:pt x="0" y="62"/>
                    <a:pt x="0" y="147"/>
                  </a:cubicBezTo>
                  <a:cubicBezTo>
                    <a:pt x="0" y="233"/>
                    <a:pt x="126" y="314"/>
                    <a:pt x="318" y="314"/>
                  </a:cubicBezTo>
                  <a:cubicBezTo>
                    <a:pt x="485" y="314"/>
                    <a:pt x="631" y="233"/>
                    <a:pt x="631" y="147"/>
                  </a:cubicBezTo>
                  <a:cubicBezTo>
                    <a:pt x="631" y="62"/>
                    <a:pt x="485" y="1"/>
                    <a:pt x="318"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flipH="1">
              <a:off x="1221944" y="4148402"/>
              <a:ext cx="61268" cy="29586"/>
            </a:xfrm>
            <a:custGeom>
              <a:rect b="b" l="l" r="r" t="t"/>
              <a:pathLst>
                <a:path extrusionOk="0" h="254" w="526">
                  <a:moveTo>
                    <a:pt x="253" y="1"/>
                  </a:moveTo>
                  <a:cubicBezTo>
                    <a:pt x="127" y="1"/>
                    <a:pt x="1" y="46"/>
                    <a:pt x="1" y="127"/>
                  </a:cubicBezTo>
                  <a:cubicBezTo>
                    <a:pt x="1" y="193"/>
                    <a:pt x="127" y="253"/>
                    <a:pt x="253" y="253"/>
                  </a:cubicBezTo>
                  <a:cubicBezTo>
                    <a:pt x="399" y="253"/>
                    <a:pt x="526" y="193"/>
                    <a:pt x="526" y="127"/>
                  </a:cubicBezTo>
                  <a:cubicBezTo>
                    <a:pt x="526" y="46"/>
                    <a:pt x="39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flipH="1">
              <a:off x="2127430" y="4381120"/>
              <a:ext cx="61734" cy="29469"/>
            </a:xfrm>
            <a:custGeom>
              <a:rect b="b" l="l" r="r" t="t"/>
              <a:pathLst>
                <a:path extrusionOk="0" h="253" w="530">
                  <a:moveTo>
                    <a:pt x="278" y="1"/>
                  </a:moveTo>
                  <a:cubicBezTo>
                    <a:pt x="126" y="1"/>
                    <a:pt x="0" y="66"/>
                    <a:pt x="0" y="127"/>
                  </a:cubicBezTo>
                  <a:cubicBezTo>
                    <a:pt x="0" y="192"/>
                    <a:pt x="126" y="253"/>
                    <a:pt x="278" y="253"/>
                  </a:cubicBezTo>
                  <a:cubicBezTo>
                    <a:pt x="404" y="253"/>
                    <a:pt x="530" y="192"/>
                    <a:pt x="530" y="127"/>
                  </a:cubicBezTo>
                  <a:cubicBezTo>
                    <a:pt x="530" y="66"/>
                    <a:pt x="404" y="1"/>
                    <a:pt x="278"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flipH="1">
              <a:off x="1618545" y="4109732"/>
              <a:ext cx="58822" cy="29469"/>
            </a:xfrm>
            <a:custGeom>
              <a:rect b="b" l="l" r="r" t="t"/>
              <a:pathLst>
                <a:path extrusionOk="0" h="253" w="505">
                  <a:moveTo>
                    <a:pt x="252" y="0"/>
                  </a:moveTo>
                  <a:cubicBezTo>
                    <a:pt x="106" y="0"/>
                    <a:pt x="0" y="40"/>
                    <a:pt x="0" y="126"/>
                  </a:cubicBezTo>
                  <a:cubicBezTo>
                    <a:pt x="0" y="187"/>
                    <a:pt x="106" y="252"/>
                    <a:pt x="252" y="252"/>
                  </a:cubicBezTo>
                  <a:cubicBezTo>
                    <a:pt x="399" y="252"/>
                    <a:pt x="505" y="187"/>
                    <a:pt x="505" y="126"/>
                  </a:cubicBezTo>
                  <a:cubicBezTo>
                    <a:pt x="505" y="40"/>
                    <a:pt x="399" y="0"/>
                    <a:pt x="252"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flipH="1">
              <a:off x="2506910" y="4341751"/>
              <a:ext cx="58939" cy="29469"/>
            </a:xfrm>
            <a:custGeom>
              <a:rect b="b" l="l" r="r" t="t"/>
              <a:pathLst>
                <a:path extrusionOk="0" h="253" w="506">
                  <a:moveTo>
                    <a:pt x="253" y="1"/>
                  </a:moveTo>
                  <a:cubicBezTo>
                    <a:pt x="107" y="1"/>
                    <a:pt x="1" y="66"/>
                    <a:pt x="1" y="127"/>
                  </a:cubicBezTo>
                  <a:cubicBezTo>
                    <a:pt x="1" y="212"/>
                    <a:pt x="107" y="253"/>
                    <a:pt x="253" y="253"/>
                  </a:cubicBezTo>
                  <a:cubicBezTo>
                    <a:pt x="379" y="253"/>
                    <a:pt x="505" y="212"/>
                    <a:pt x="505" y="127"/>
                  </a:cubicBezTo>
                  <a:cubicBezTo>
                    <a:pt x="505" y="66"/>
                    <a:pt x="379" y="1"/>
                    <a:pt x="253"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flipH="1">
              <a:off x="2192198" y="3672020"/>
              <a:ext cx="213391" cy="585428"/>
            </a:xfrm>
            <a:custGeom>
              <a:rect b="b" l="l" r="r" t="t"/>
              <a:pathLst>
                <a:path extrusionOk="0" h="5026" w="1832">
                  <a:moveTo>
                    <a:pt x="0" y="1"/>
                  </a:moveTo>
                  <a:lnTo>
                    <a:pt x="46" y="4732"/>
                  </a:lnTo>
                  <a:lnTo>
                    <a:pt x="1832" y="5025"/>
                  </a:lnTo>
                  <a:lnTo>
                    <a:pt x="1832" y="5025"/>
                  </a:lnTo>
                  <a:lnTo>
                    <a:pt x="1786" y="293"/>
                  </a:lnTo>
                  <a:lnTo>
                    <a:pt x="0" y="1"/>
                  </a:lnTo>
                  <a:close/>
                </a:path>
              </a:pathLst>
            </a:custGeom>
            <a:gradFill>
              <a:gsLst>
                <a:gs pos="0">
                  <a:srgbClr val="B0A1FB"/>
                </a:gs>
                <a:gs pos="50000">
                  <a:srgbClr val="AD95E6"/>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flipH="1">
              <a:off x="2209204" y="3696713"/>
              <a:ext cx="179379" cy="536041"/>
            </a:xfrm>
            <a:custGeom>
              <a:rect b="b" l="l" r="r" t="t"/>
              <a:pathLst>
                <a:path extrusionOk="0" h="4602" w="1540">
                  <a:moveTo>
                    <a:pt x="1" y="1"/>
                  </a:moveTo>
                  <a:lnTo>
                    <a:pt x="46" y="4349"/>
                  </a:lnTo>
                  <a:lnTo>
                    <a:pt x="1539" y="4601"/>
                  </a:lnTo>
                  <a:lnTo>
                    <a:pt x="1494" y="253"/>
                  </a:lnTo>
                  <a:lnTo>
                    <a:pt x="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flipH="1">
              <a:off x="2209204" y="3816566"/>
              <a:ext cx="176467" cy="102968"/>
            </a:xfrm>
            <a:custGeom>
              <a:rect b="b" l="l" r="r" t="t"/>
              <a:pathLst>
                <a:path extrusionOk="0" h="884" w="1515">
                  <a:moveTo>
                    <a:pt x="1" y="1"/>
                  </a:moveTo>
                  <a:lnTo>
                    <a:pt x="21" y="631"/>
                  </a:lnTo>
                  <a:lnTo>
                    <a:pt x="1514" y="883"/>
                  </a:lnTo>
                  <a:lnTo>
                    <a:pt x="1514" y="253"/>
                  </a:lnTo>
                  <a:lnTo>
                    <a:pt x="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flipH="1">
              <a:off x="2209204" y="3921744"/>
              <a:ext cx="176467" cy="105298"/>
            </a:xfrm>
            <a:custGeom>
              <a:rect b="b" l="l" r="r" t="t"/>
              <a:pathLst>
                <a:path extrusionOk="0" h="904" w="1515">
                  <a:moveTo>
                    <a:pt x="1" y="1"/>
                  </a:moveTo>
                  <a:lnTo>
                    <a:pt x="21" y="651"/>
                  </a:lnTo>
                  <a:lnTo>
                    <a:pt x="1514" y="904"/>
                  </a:lnTo>
                  <a:lnTo>
                    <a:pt x="1514" y="253"/>
                  </a:lnTo>
                  <a:lnTo>
                    <a:pt x="1" y="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flipH="1">
              <a:off x="2209204" y="3902409"/>
              <a:ext cx="179379" cy="48805"/>
            </a:xfrm>
            <a:custGeom>
              <a:rect b="b" l="l" r="r" t="t"/>
              <a:pathLst>
                <a:path extrusionOk="0" h="419" w="1540">
                  <a:moveTo>
                    <a:pt x="1" y="0"/>
                  </a:moveTo>
                  <a:lnTo>
                    <a:pt x="1" y="167"/>
                  </a:lnTo>
                  <a:lnTo>
                    <a:pt x="1539" y="419"/>
                  </a:lnTo>
                  <a:lnTo>
                    <a:pt x="1539" y="273"/>
                  </a:lnTo>
                  <a:lnTo>
                    <a:pt x="1"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flipH="1">
              <a:off x="2209204" y="3779527"/>
              <a:ext cx="179379" cy="49504"/>
            </a:xfrm>
            <a:custGeom>
              <a:rect b="b" l="l" r="r" t="t"/>
              <a:pathLst>
                <a:path extrusionOk="0" h="425" w="1540">
                  <a:moveTo>
                    <a:pt x="1" y="1"/>
                  </a:moveTo>
                  <a:lnTo>
                    <a:pt x="1" y="172"/>
                  </a:lnTo>
                  <a:lnTo>
                    <a:pt x="1539" y="425"/>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flipH="1">
              <a:off x="2209204" y="4005141"/>
              <a:ext cx="179379" cy="46592"/>
            </a:xfrm>
            <a:custGeom>
              <a:rect b="b" l="l" r="r" t="t"/>
              <a:pathLst>
                <a:path extrusionOk="0" h="400" w="1540">
                  <a:moveTo>
                    <a:pt x="1" y="1"/>
                  </a:moveTo>
                  <a:lnTo>
                    <a:pt x="1" y="147"/>
                  </a:lnTo>
                  <a:lnTo>
                    <a:pt x="1539" y="399"/>
                  </a:lnTo>
                  <a:lnTo>
                    <a:pt x="1539" y="253"/>
                  </a:lnTo>
                  <a:lnTo>
                    <a:pt x="1" y="1"/>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flipH="1">
              <a:off x="2209204" y="4034609"/>
              <a:ext cx="176467" cy="105298"/>
            </a:xfrm>
            <a:custGeom>
              <a:rect b="b" l="l" r="r" t="t"/>
              <a:pathLst>
                <a:path extrusionOk="0" h="904" w="1515">
                  <a:moveTo>
                    <a:pt x="1" y="0"/>
                  </a:moveTo>
                  <a:lnTo>
                    <a:pt x="21" y="651"/>
                  </a:lnTo>
                  <a:lnTo>
                    <a:pt x="1514" y="903"/>
                  </a:lnTo>
                  <a:lnTo>
                    <a:pt x="1514" y="252"/>
                  </a:lnTo>
                  <a:lnTo>
                    <a:pt x="1" y="0"/>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flipH="1">
              <a:off x="2233899" y="3745516"/>
              <a:ext cx="132321" cy="37157"/>
            </a:xfrm>
            <a:custGeom>
              <a:rect b="b" l="l" r="r" t="t"/>
              <a:pathLst>
                <a:path extrusionOk="0" h="319" w="1136">
                  <a:moveTo>
                    <a:pt x="0" y="0"/>
                  </a:moveTo>
                  <a:lnTo>
                    <a:pt x="0" y="126"/>
                  </a:lnTo>
                  <a:lnTo>
                    <a:pt x="1135" y="318"/>
                  </a:lnTo>
                  <a:lnTo>
                    <a:pt x="1135" y="212"/>
                  </a:lnTo>
                  <a:lnTo>
                    <a:pt x="0" y="0"/>
                  </a:lnTo>
                  <a:close/>
                </a:path>
              </a:pathLst>
            </a:custGeom>
            <a:gradFill>
              <a:gsLst>
                <a:gs pos="0">
                  <a:srgbClr val="B0A1FB"/>
                </a:gs>
                <a:gs pos="50000">
                  <a:srgbClr val="4CEEFD"/>
                </a:gs>
                <a:gs pos="100000">
                  <a:srgbClr val="4CEEF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flipH="1">
              <a:off x="1736761" y="3588623"/>
              <a:ext cx="668828" cy="117645"/>
            </a:xfrm>
            <a:custGeom>
              <a:rect b="b" l="l" r="r" t="t"/>
              <a:pathLst>
                <a:path extrusionOk="0" h="1010" w="5742">
                  <a:moveTo>
                    <a:pt x="3976" y="0"/>
                  </a:moveTo>
                  <a:lnTo>
                    <a:pt x="0" y="717"/>
                  </a:lnTo>
                  <a:lnTo>
                    <a:pt x="1786" y="1009"/>
                  </a:lnTo>
                  <a:lnTo>
                    <a:pt x="5741" y="298"/>
                  </a:lnTo>
                  <a:lnTo>
                    <a:pt x="3976" y="0"/>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flipH="1">
              <a:off x="1732108" y="3623333"/>
              <a:ext cx="465454" cy="634117"/>
            </a:xfrm>
            <a:custGeom>
              <a:rect b="b" l="l" r="r" t="t"/>
              <a:pathLst>
                <a:path extrusionOk="0" h="5444" w="3996">
                  <a:moveTo>
                    <a:pt x="3955" y="0"/>
                  </a:moveTo>
                  <a:lnTo>
                    <a:pt x="0" y="711"/>
                  </a:lnTo>
                  <a:lnTo>
                    <a:pt x="46" y="5443"/>
                  </a:lnTo>
                  <a:lnTo>
                    <a:pt x="3995" y="4727"/>
                  </a:lnTo>
                  <a:lnTo>
                    <a:pt x="3955" y="0"/>
                  </a:lnTo>
                  <a:close/>
                </a:path>
              </a:pathLst>
            </a:custGeom>
            <a:gradFill>
              <a:gsLst>
                <a:gs pos="0">
                  <a:schemeClr val="accent1"/>
                </a:gs>
                <a:gs pos="100000">
                  <a:schemeClr val="dk2"/>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flipH="1">
              <a:off x="1756803" y="3657344"/>
              <a:ext cx="416067" cy="568306"/>
            </a:xfrm>
            <a:custGeom>
              <a:rect b="b" l="l" r="r" t="t"/>
              <a:pathLst>
                <a:path extrusionOk="0" h="4879" w="3572">
                  <a:moveTo>
                    <a:pt x="3531" y="1"/>
                  </a:moveTo>
                  <a:lnTo>
                    <a:pt x="0" y="631"/>
                  </a:lnTo>
                  <a:lnTo>
                    <a:pt x="20" y="4879"/>
                  </a:lnTo>
                  <a:lnTo>
                    <a:pt x="3572" y="4228"/>
                  </a:lnTo>
                  <a:lnTo>
                    <a:pt x="3531" y="1"/>
                  </a:lnTo>
                  <a:close/>
                </a:path>
              </a:pathLst>
            </a:custGeom>
            <a:gradFill>
              <a:gsLst>
                <a:gs pos="0">
                  <a:srgbClr val="8C74F9"/>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flipH="1">
              <a:off x="1827276" y="3709059"/>
              <a:ext cx="279203" cy="63598"/>
            </a:xfrm>
            <a:custGeom>
              <a:rect b="b" l="l" r="r" t="t"/>
              <a:pathLst>
                <a:path extrusionOk="0" h="546" w="2397">
                  <a:moveTo>
                    <a:pt x="2396" y="1"/>
                  </a:moveTo>
                  <a:lnTo>
                    <a:pt x="0" y="439"/>
                  </a:lnTo>
                  <a:lnTo>
                    <a:pt x="0" y="545"/>
                  </a:lnTo>
                  <a:lnTo>
                    <a:pt x="2396" y="101"/>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flipH="1">
              <a:off x="1827276" y="3767880"/>
              <a:ext cx="279203" cy="61152"/>
            </a:xfrm>
            <a:custGeom>
              <a:rect b="b" l="l" r="r" t="t"/>
              <a:pathLst>
                <a:path extrusionOk="0" h="525" w="2397">
                  <a:moveTo>
                    <a:pt x="2396" y="0"/>
                  </a:moveTo>
                  <a:lnTo>
                    <a:pt x="0" y="439"/>
                  </a:lnTo>
                  <a:lnTo>
                    <a:pt x="0" y="525"/>
                  </a:lnTo>
                  <a:lnTo>
                    <a:pt x="2396" y="81"/>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flipH="1">
              <a:off x="1827276" y="3823671"/>
              <a:ext cx="279203" cy="64180"/>
            </a:xfrm>
            <a:custGeom>
              <a:rect b="b" l="l" r="r" t="t"/>
              <a:pathLst>
                <a:path extrusionOk="0" h="551" w="2397">
                  <a:moveTo>
                    <a:pt x="2396" y="0"/>
                  </a:moveTo>
                  <a:lnTo>
                    <a:pt x="0" y="444"/>
                  </a:lnTo>
                  <a:lnTo>
                    <a:pt x="0" y="550"/>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flipH="1">
              <a:off x="1827276" y="3882375"/>
              <a:ext cx="279203" cy="61851"/>
            </a:xfrm>
            <a:custGeom>
              <a:rect b="b" l="l" r="r" t="t"/>
              <a:pathLst>
                <a:path extrusionOk="0" h="531" w="2397">
                  <a:moveTo>
                    <a:pt x="2396" y="1"/>
                  </a:moveTo>
                  <a:lnTo>
                    <a:pt x="0" y="445"/>
                  </a:lnTo>
                  <a:lnTo>
                    <a:pt x="0" y="530"/>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0"/>
            <p:cNvSpPr/>
            <p:nvPr/>
          </p:nvSpPr>
          <p:spPr>
            <a:xfrm flipH="1">
              <a:off x="1827276" y="3938749"/>
              <a:ext cx="279203" cy="64180"/>
            </a:xfrm>
            <a:custGeom>
              <a:rect b="b" l="l" r="r" t="t"/>
              <a:pathLst>
                <a:path extrusionOk="0" h="551" w="2397">
                  <a:moveTo>
                    <a:pt x="2396" y="1"/>
                  </a:moveTo>
                  <a:lnTo>
                    <a:pt x="0" y="445"/>
                  </a:lnTo>
                  <a:lnTo>
                    <a:pt x="0" y="551"/>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flipH="1">
              <a:off x="1827276" y="3995240"/>
              <a:ext cx="279203" cy="63598"/>
            </a:xfrm>
            <a:custGeom>
              <a:rect b="b" l="l" r="r" t="t"/>
              <a:pathLst>
                <a:path extrusionOk="0" h="546" w="2397">
                  <a:moveTo>
                    <a:pt x="2396" y="0"/>
                  </a:moveTo>
                  <a:lnTo>
                    <a:pt x="0" y="444"/>
                  </a:lnTo>
                  <a:lnTo>
                    <a:pt x="0" y="545"/>
                  </a:lnTo>
                  <a:lnTo>
                    <a:pt x="2396" y="106"/>
                  </a:lnTo>
                  <a:lnTo>
                    <a:pt x="2396" y="0"/>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flipH="1">
              <a:off x="1827276" y="4053944"/>
              <a:ext cx="279203" cy="61268"/>
            </a:xfrm>
            <a:custGeom>
              <a:rect b="b" l="l" r="r" t="t"/>
              <a:pathLst>
                <a:path extrusionOk="0" h="526" w="2397">
                  <a:moveTo>
                    <a:pt x="2396" y="1"/>
                  </a:moveTo>
                  <a:lnTo>
                    <a:pt x="0" y="445"/>
                  </a:lnTo>
                  <a:lnTo>
                    <a:pt x="0" y="525"/>
                  </a:lnTo>
                  <a:lnTo>
                    <a:pt x="2396" y="86"/>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flipH="1">
              <a:off x="1827276" y="4110318"/>
              <a:ext cx="279203" cy="63598"/>
            </a:xfrm>
            <a:custGeom>
              <a:rect b="b" l="l" r="r" t="t"/>
              <a:pathLst>
                <a:path extrusionOk="0" h="546" w="2397">
                  <a:moveTo>
                    <a:pt x="2396" y="1"/>
                  </a:moveTo>
                  <a:lnTo>
                    <a:pt x="0" y="440"/>
                  </a:lnTo>
                  <a:lnTo>
                    <a:pt x="0" y="546"/>
                  </a:lnTo>
                  <a:lnTo>
                    <a:pt x="2396" y="107"/>
                  </a:lnTo>
                  <a:lnTo>
                    <a:pt x="2396" y="1"/>
                  </a:ln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flipH="1">
              <a:off x="2128725" y="3764851"/>
              <a:ext cx="10134" cy="12463"/>
            </a:xfrm>
            <a:custGeom>
              <a:rect b="b" l="l" r="r" t="t"/>
              <a:pathLst>
                <a:path extrusionOk="0" h="107" w="87">
                  <a:moveTo>
                    <a:pt x="46" y="1"/>
                  </a:moveTo>
                  <a:cubicBezTo>
                    <a:pt x="26" y="1"/>
                    <a:pt x="1" y="26"/>
                    <a:pt x="1" y="66"/>
                  </a:cubicBezTo>
                  <a:cubicBezTo>
                    <a:pt x="1" y="87"/>
                    <a:pt x="26" y="107"/>
                    <a:pt x="46" y="107"/>
                  </a:cubicBezTo>
                  <a:cubicBezTo>
                    <a:pt x="66" y="107"/>
                    <a:pt x="86" y="87"/>
                    <a:pt x="86" y="6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flipH="1">
              <a:off x="2128725" y="3821342"/>
              <a:ext cx="10134" cy="12347"/>
            </a:xfrm>
            <a:custGeom>
              <a:rect b="b" l="l" r="r" t="t"/>
              <a:pathLst>
                <a:path extrusionOk="0" h="106" w="87">
                  <a:moveTo>
                    <a:pt x="46" y="0"/>
                  </a:moveTo>
                  <a:cubicBezTo>
                    <a:pt x="26" y="0"/>
                    <a:pt x="1" y="20"/>
                    <a:pt x="1" y="45"/>
                  </a:cubicBezTo>
                  <a:cubicBezTo>
                    <a:pt x="1" y="86"/>
                    <a:pt x="26" y="106"/>
                    <a:pt x="46" y="106"/>
                  </a:cubicBezTo>
                  <a:cubicBezTo>
                    <a:pt x="66" y="106"/>
                    <a:pt x="86" y="86"/>
                    <a:pt x="86" y="45"/>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flipH="1">
              <a:off x="2128725" y="3877716"/>
              <a:ext cx="10134" cy="10134"/>
            </a:xfrm>
            <a:custGeom>
              <a:rect b="b" l="l" r="r" t="t"/>
              <a:pathLst>
                <a:path extrusionOk="0" h="87" w="87">
                  <a:moveTo>
                    <a:pt x="46" y="0"/>
                  </a:moveTo>
                  <a:cubicBezTo>
                    <a:pt x="26" y="0"/>
                    <a:pt x="1" y="21"/>
                    <a:pt x="1" y="41"/>
                  </a:cubicBezTo>
                  <a:cubicBezTo>
                    <a:pt x="1" y="66"/>
                    <a:pt x="26" y="86"/>
                    <a:pt x="46" y="86"/>
                  </a:cubicBezTo>
                  <a:cubicBezTo>
                    <a:pt x="66" y="86"/>
                    <a:pt x="86" y="66"/>
                    <a:pt x="86" y="4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flipH="1">
              <a:off x="2128725" y="3931761"/>
              <a:ext cx="10134" cy="12463"/>
            </a:xfrm>
            <a:custGeom>
              <a:rect b="b" l="l" r="r" t="t"/>
              <a:pathLst>
                <a:path extrusionOk="0" h="107" w="87">
                  <a:moveTo>
                    <a:pt x="46" y="0"/>
                  </a:moveTo>
                  <a:cubicBezTo>
                    <a:pt x="26" y="0"/>
                    <a:pt x="1" y="21"/>
                    <a:pt x="1" y="61"/>
                  </a:cubicBezTo>
                  <a:cubicBezTo>
                    <a:pt x="1" y="81"/>
                    <a:pt x="26" y="106"/>
                    <a:pt x="46" y="106"/>
                  </a:cubicBezTo>
                  <a:cubicBezTo>
                    <a:pt x="66" y="106"/>
                    <a:pt x="86" y="81"/>
                    <a:pt x="86" y="61"/>
                  </a:cubicBezTo>
                  <a:cubicBezTo>
                    <a:pt x="86" y="21"/>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flipH="1">
              <a:off x="2128725" y="3988135"/>
              <a:ext cx="10134" cy="11881"/>
            </a:xfrm>
            <a:custGeom>
              <a:rect b="b" l="l" r="r" t="t"/>
              <a:pathLst>
                <a:path extrusionOk="0" h="102" w="87">
                  <a:moveTo>
                    <a:pt x="46" y="1"/>
                  </a:moveTo>
                  <a:cubicBezTo>
                    <a:pt x="26" y="1"/>
                    <a:pt x="1" y="21"/>
                    <a:pt x="1" y="41"/>
                  </a:cubicBezTo>
                  <a:cubicBezTo>
                    <a:pt x="1" y="81"/>
                    <a:pt x="26" y="102"/>
                    <a:pt x="46" y="102"/>
                  </a:cubicBezTo>
                  <a:cubicBezTo>
                    <a:pt x="66" y="102"/>
                    <a:pt x="86" y="81"/>
                    <a:pt x="86" y="41"/>
                  </a:cubicBezTo>
                  <a:cubicBezTo>
                    <a:pt x="86" y="21"/>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0"/>
            <p:cNvSpPr/>
            <p:nvPr/>
          </p:nvSpPr>
          <p:spPr>
            <a:xfrm flipH="1">
              <a:off x="2128725" y="4043927"/>
              <a:ext cx="10134" cy="10134"/>
            </a:xfrm>
            <a:custGeom>
              <a:rect b="b" l="l" r="r" t="t"/>
              <a:pathLst>
                <a:path extrusionOk="0" h="87" w="87">
                  <a:moveTo>
                    <a:pt x="46" y="1"/>
                  </a:moveTo>
                  <a:cubicBezTo>
                    <a:pt x="26" y="1"/>
                    <a:pt x="1" y="26"/>
                    <a:pt x="1" y="46"/>
                  </a:cubicBezTo>
                  <a:cubicBezTo>
                    <a:pt x="1" y="66"/>
                    <a:pt x="26" y="87"/>
                    <a:pt x="46" y="87"/>
                  </a:cubicBezTo>
                  <a:cubicBezTo>
                    <a:pt x="66" y="87"/>
                    <a:pt x="86" y="66"/>
                    <a:pt x="86" y="46"/>
                  </a:cubicBezTo>
                  <a:cubicBezTo>
                    <a:pt x="86" y="26"/>
                    <a:pt x="66" y="1"/>
                    <a:pt x="46" y="1"/>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flipH="1">
              <a:off x="2128725" y="4098088"/>
              <a:ext cx="10134" cy="12347"/>
            </a:xfrm>
            <a:custGeom>
              <a:rect b="b" l="l" r="r" t="t"/>
              <a:pathLst>
                <a:path extrusionOk="0" h="106" w="87">
                  <a:moveTo>
                    <a:pt x="46" y="0"/>
                  </a:moveTo>
                  <a:cubicBezTo>
                    <a:pt x="26" y="0"/>
                    <a:pt x="1" y="20"/>
                    <a:pt x="1" y="66"/>
                  </a:cubicBezTo>
                  <a:cubicBezTo>
                    <a:pt x="1" y="86"/>
                    <a:pt x="26" y="106"/>
                    <a:pt x="46" y="106"/>
                  </a:cubicBezTo>
                  <a:cubicBezTo>
                    <a:pt x="66" y="106"/>
                    <a:pt x="86" y="86"/>
                    <a:pt x="86" y="66"/>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flipH="1">
              <a:off x="2128725" y="4154463"/>
              <a:ext cx="10134" cy="12463"/>
            </a:xfrm>
            <a:custGeom>
              <a:rect b="b" l="l" r="r" t="t"/>
              <a:pathLst>
                <a:path extrusionOk="0" h="107" w="87">
                  <a:moveTo>
                    <a:pt x="46" y="0"/>
                  </a:moveTo>
                  <a:cubicBezTo>
                    <a:pt x="26" y="0"/>
                    <a:pt x="1" y="20"/>
                    <a:pt x="1" y="41"/>
                  </a:cubicBezTo>
                  <a:cubicBezTo>
                    <a:pt x="1" y="86"/>
                    <a:pt x="26" y="106"/>
                    <a:pt x="46" y="106"/>
                  </a:cubicBezTo>
                  <a:cubicBezTo>
                    <a:pt x="66" y="106"/>
                    <a:pt x="86" y="86"/>
                    <a:pt x="86" y="41"/>
                  </a:cubicBezTo>
                  <a:cubicBezTo>
                    <a:pt x="86" y="20"/>
                    <a:pt x="66" y="0"/>
                    <a:pt x="46" y="0"/>
                  </a:cubicBezTo>
                  <a:close/>
                </a:path>
              </a:pathLst>
            </a:custGeom>
            <a:gradFill>
              <a:gsLst>
                <a:gs pos="0">
                  <a:schemeClr val="accent6"/>
                </a:gs>
                <a:gs pos="50000">
                  <a:srgbClr val="4CEEFD">
                    <a:alpha val="37647"/>
                  </a:srgbClr>
                </a:gs>
                <a:gs pos="100000">
                  <a:srgbClr val="4CEEFD">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0"/>
          <p:cNvGrpSpPr/>
          <p:nvPr/>
        </p:nvGrpSpPr>
        <p:grpSpPr>
          <a:xfrm>
            <a:off x="1573875" y="635025"/>
            <a:ext cx="2353800" cy="2190300"/>
            <a:chOff x="1573875" y="635025"/>
            <a:chExt cx="2353800" cy="2190300"/>
          </a:xfrm>
        </p:grpSpPr>
        <p:sp>
          <p:nvSpPr>
            <p:cNvPr id="1609" name="Google Shape;1609;p80"/>
            <p:cNvSpPr/>
            <p:nvPr/>
          </p:nvSpPr>
          <p:spPr>
            <a:xfrm flipH="1">
              <a:off x="1793828" y="933812"/>
              <a:ext cx="19622" cy="101400"/>
            </a:xfrm>
            <a:custGeom>
              <a:rect b="b" l="l" r="r" t="t"/>
              <a:pathLst>
                <a:path extrusionOk="0" h="863" w="167">
                  <a:moveTo>
                    <a:pt x="86" y="0"/>
                  </a:moveTo>
                  <a:cubicBezTo>
                    <a:pt x="41" y="0"/>
                    <a:pt x="0" y="41"/>
                    <a:pt x="0" y="86"/>
                  </a:cubicBezTo>
                  <a:lnTo>
                    <a:pt x="0" y="777"/>
                  </a:lnTo>
                  <a:cubicBezTo>
                    <a:pt x="0" y="822"/>
                    <a:pt x="41" y="863"/>
                    <a:pt x="86" y="863"/>
                  </a:cubicBezTo>
                  <a:cubicBezTo>
                    <a:pt x="127" y="863"/>
                    <a:pt x="167" y="822"/>
                    <a:pt x="167" y="777"/>
                  </a:cubicBezTo>
                  <a:lnTo>
                    <a:pt x="167" y="86"/>
                  </a:lnTo>
                  <a:cubicBezTo>
                    <a:pt x="167" y="41"/>
                    <a:pt x="127" y="0"/>
                    <a:pt x="86"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flipH="1">
              <a:off x="1754115" y="975875"/>
              <a:ext cx="101398" cy="19622"/>
            </a:xfrm>
            <a:custGeom>
              <a:rect b="b" l="l" r="r" t="t"/>
              <a:pathLst>
                <a:path extrusionOk="0" h="167" w="863">
                  <a:moveTo>
                    <a:pt x="86" y="0"/>
                  </a:moveTo>
                  <a:cubicBezTo>
                    <a:pt x="41" y="0"/>
                    <a:pt x="0" y="20"/>
                    <a:pt x="0" y="86"/>
                  </a:cubicBezTo>
                  <a:cubicBezTo>
                    <a:pt x="0" y="126"/>
                    <a:pt x="41" y="167"/>
                    <a:pt x="86" y="167"/>
                  </a:cubicBezTo>
                  <a:lnTo>
                    <a:pt x="777" y="167"/>
                  </a:lnTo>
                  <a:cubicBezTo>
                    <a:pt x="823" y="167"/>
                    <a:pt x="863" y="126"/>
                    <a:pt x="863" y="86"/>
                  </a:cubicBezTo>
                  <a:cubicBezTo>
                    <a:pt x="863" y="20"/>
                    <a:pt x="823" y="0"/>
                    <a:pt x="77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flipH="1">
              <a:off x="1667520" y="2038021"/>
              <a:ext cx="20327" cy="100813"/>
            </a:xfrm>
            <a:custGeom>
              <a:rect b="b" l="l" r="r" t="t"/>
              <a:pathLst>
                <a:path extrusionOk="0" h="858" w="173">
                  <a:moveTo>
                    <a:pt x="87" y="0"/>
                  </a:moveTo>
                  <a:cubicBezTo>
                    <a:pt x="46" y="0"/>
                    <a:pt x="1" y="40"/>
                    <a:pt x="1" y="81"/>
                  </a:cubicBezTo>
                  <a:lnTo>
                    <a:pt x="1" y="777"/>
                  </a:lnTo>
                  <a:cubicBezTo>
                    <a:pt x="1" y="817"/>
                    <a:pt x="46" y="858"/>
                    <a:pt x="87" y="858"/>
                  </a:cubicBezTo>
                  <a:cubicBezTo>
                    <a:pt x="152" y="858"/>
                    <a:pt x="172" y="817"/>
                    <a:pt x="172" y="777"/>
                  </a:cubicBezTo>
                  <a:lnTo>
                    <a:pt x="172" y="81"/>
                  </a:lnTo>
                  <a:cubicBezTo>
                    <a:pt x="172" y="40"/>
                    <a:pt x="152" y="0"/>
                    <a:pt x="8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flipH="1">
              <a:off x="1625457" y="2079496"/>
              <a:ext cx="101516" cy="20210"/>
            </a:xfrm>
            <a:custGeom>
              <a:rect b="b" l="l" r="r" t="t"/>
              <a:pathLst>
                <a:path extrusionOk="0" h="172" w="864">
                  <a:moveTo>
                    <a:pt x="82" y="0"/>
                  </a:moveTo>
                  <a:cubicBezTo>
                    <a:pt x="41" y="0"/>
                    <a:pt x="1" y="46"/>
                    <a:pt x="1" y="86"/>
                  </a:cubicBezTo>
                  <a:cubicBezTo>
                    <a:pt x="1" y="126"/>
                    <a:pt x="41" y="172"/>
                    <a:pt x="82" y="172"/>
                  </a:cubicBezTo>
                  <a:lnTo>
                    <a:pt x="778" y="172"/>
                  </a:lnTo>
                  <a:cubicBezTo>
                    <a:pt x="818" y="172"/>
                    <a:pt x="864" y="126"/>
                    <a:pt x="864" y="86"/>
                  </a:cubicBezTo>
                  <a:cubicBezTo>
                    <a:pt x="864" y="46"/>
                    <a:pt x="818" y="0"/>
                    <a:pt x="778"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flipH="1">
              <a:off x="3865872" y="1538906"/>
              <a:ext cx="19739" cy="101518"/>
            </a:xfrm>
            <a:custGeom>
              <a:rect b="b" l="l" r="r" t="t"/>
              <a:pathLst>
                <a:path extrusionOk="0" h="864" w="168">
                  <a:moveTo>
                    <a:pt x="87" y="1"/>
                  </a:moveTo>
                  <a:cubicBezTo>
                    <a:pt x="41" y="1"/>
                    <a:pt x="1" y="21"/>
                    <a:pt x="1" y="86"/>
                  </a:cubicBezTo>
                  <a:lnTo>
                    <a:pt x="1" y="777"/>
                  </a:lnTo>
                  <a:cubicBezTo>
                    <a:pt x="1" y="818"/>
                    <a:pt x="41" y="863"/>
                    <a:pt x="87" y="863"/>
                  </a:cubicBezTo>
                  <a:cubicBezTo>
                    <a:pt x="127" y="863"/>
                    <a:pt x="167" y="818"/>
                    <a:pt x="167" y="777"/>
                  </a:cubicBezTo>
                  <a:lnTo>
                    <a:pt x="167" y="86"/>
                  </a:lnTo>
                  <a:cubicBezTo>
                    <a:pt x="167" y="21"/>
                    <a:pt x="127" y="1"/>
                    <a:pt x="87"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flipH="1">
              <a:off x="3826159" y="1578619"/>
              <a:ext cx="101516" cy="19740"/>
            </a:xfrm>
            <a:custGeom>
              <a:rect b="b" l="l" r="r" t="t"/>
              <a:pathLst>
                <a:path extrusionOk="0" h="168" w="864">
                  <a:moveTo>
                    <a:pt x="87" y="1"/>
                  </a:moveTo>
                  <a:cubicBezTo>
                    <a:pt x="46" y="1"/>
                    <a:pt x="1" y="41"/>
                    <a:pt x="1" y="81"/>
                  </a:cubicBezTo>
                  <a:cubicBezTo>
                    <a:pt x="1" y="127"/>
                    <a:pt x="46" y="167"/>
                    <a:pt x="87" y="167"/>
                  </a:cubicBezTo>
                  <a:lnTo>
                    <a:pt x="778" y="167"/>
                  </a:lnTo>
                  <a:cubicBezTo>
                    <a:pt x="843" y="167"/>
                    <a:pt x="863" y="127"/>
                    <a:pt x="863" y="81"/>
                  </a:cubicBezTo>
                  <a:cubicBezTo>
                    <a:pt x="863" y="41"/>
                    <a:pt x="843" y="1"/>
                    <a:pt x="778"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flipH="1">
              <a:off x="3354412" y="635025"/>
              <a:ext cx="19622" cy="84363"/>
            </a:xfrm>
            <a:custGeom>
              <a:rect b="b" l="l" r="r" t="t"/>
              <a:pathLst>
                <a:path extrusionOk="0" h="718" w="167">
                  <a:moveTo>
                    <a:pt x="81" y="1"/>
                  </a:moveTo>
                  <a:cubicBezTo>
                    <a:pt x="41" y="1"/>
                    <a:pt x="0" y="21"/>
                    <a:pt x="0" y="86"/>
                  </a:cubicBezTo>
                  <a:lnTo>
                    <a:pt x="0" y="631"/>
                  </a:lnTo>
                  <a:cubicBezTo>
                    <a:pt x="0" y="692"/>
                    <a:pt x="41" y="717"/>
                    <a:pt x="81" y="717"/>
                  </a:cubicBezTo>
                  <a:cubicBezTo>
                    <a:pt x="126" y="717"/>
                    <a:pt x="167" y="692"/>
                    <a:pt x="167" y="631"/>
                  </a:cubicBezTo>
                  <a:lnTo>
                    <a:pt x="167" y="86"/>
                  </a:lnTo>
                  <a:cubicBezTo>
                    <a:pt x="167" y="21"/>
                    <a:pt x="126" y="1"/>
                    <a:pt x="81"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flipH="1">
              <a:off x="3322336" y="667101"/>
              <a:ext cx="86711" cy="19622"/>
            </a:xfrm>
            <a:custGeom>
              <a:rect b="b" l="l" r="r" t="t"/>
              <a:pathLst>
                <a:path extrusionOk="0" h="167" w="738">
                  <a:moveTo>
                    <a:pt x="86" y="0"/>
                  </a:moveTo>
                  <a:cubicBezTo>
                    <a:pt x="46" y="0"/>
                    <a:pt x="1" y="41"/>
                    <a:pt x="1" y="86"/>
                  </a:cubicBezTo>
                  <a:cubicBezTo>
                    <a:pt x="1" y="126"/>
                    <a:pt x="46" y="167"/>
                    <a:pt x="86" y="167"/>
                  </a:cubicBezTo>
                  <a:lnTo>
                    <a:pt x="651" y="167"/>
                  </a:lnTo>
                  <a:cubicBezTo>
                    <a:pt x="697" y="167"/>
                    <a:pt x="737" y="126"/>
                    <a:pt x="737" y="86"/>
                  </a:cubicBezTo>
                  <a:cubicBezTo>
                    <a:pt x="737" y="41"/>
                    <a:pt x="697" y="0"/>
                    <a:pt x="651"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flipH="1">
              <a:off x="3415980" y="1375942"/>
              <a:ext cx="27376" cy="27377"/>
            </a:xfrm>
            <a:custGeom>
              <a:rect b="b" l="l" r="r" t="t"/>
              <a:pathLst>
                <a:path extrusionOk="0" h="233" w="233">
                  <a:moveTo>
                    <a:pt x="126" y="0"/>
                  </a:moveTo>
                  <a:cubicBezTo>
                    <a:pt x="61" y="0"/>
                    <a:pt x="0" y="41"/>
                    <a:pt x="0" y="106"/>
                  </a:cubicBezTo>
                  <a:cubicBezTo>
                    <a:pt x="0" y="167"/>
                    <a:pt x="61" y="232"/>
                    <a:pt x="126" y="232"/>
                  </a:cubicBezTo>
                  <a:cubicBezTo>
                    <a:pt x="187" y="232"/>
                    <a:pt x="232" y="167"/>
                    <a:pt x="232" y="106"/>
                  </a:cubicBezTo>
                  <a:cubicBezTo>
                    <a:pt x="232" y="41"/>
                    <a:pt x="187" y="0"/>
                    <a:pt x="126"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flipH="1">
              <a:off x="1702533" y="1697171"/>
              <a:ext cx="26789" cy="26789"/>
            </a:xfrm>
            <a:custGeom>
              <a:rect b="b" l="l" r="r" t="t"/>
              <a:pathLst>
                <a:path extrusionOk="0" h="228" w="228">
                  <a:moveTo>
                    <a:pt x="102" y="0"/>
                  </a:moveTo>
                  <a:cubicBezTo>
                    <a:pt x="41" y="0"/>
                    <a:pt x="1" y="61"/>
                    <a:pt x="1" y="127"/>
                  </a:cubicBezTo>
                  <a:cubicBezTo>
                    <a:pt x="1" y="187"/>
                    <a:pt x="41" y="227"/>
                    <a:pt x="102" y="227"/>
                  </a:cubicBezTo>
                  <a:cubicBezTo>
                    <a:pt x="187" y="227"/>
                    <a:pt x="228" y="187"/>
                    <a:pt x="228" y="127"/>
                  </a:cubicBezTo>
                  <a:cubicBezTo>
                    <a:pt x="228" y="61"/>
                    <a:pt x="187" y="0"/>
                    <a:pt x="102"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flipH="1">
              <a:off x="1988754" y="699059"/>
              <a:ext cx="27376" cy="27377"/>
            </a:xfrm>
            <a:custGeom>
              <a:rect b="b" l="l" r="r" t="t"/>
              <a:pathLst>
                <a:path extrusionOk="0" h="233" w="233">
                  <a:moveTo>
                    <a:pt x="106" y="1"/>
                  </a:moveTo>
                  <a:cubicBezTo>
                    <a:pt x="46" y="1"/>
                    <a:pt x="0" y="66"/>
                    <a:pt x="0" y="127"/>
                  </a:cubicBezTo>
                  <a:cubicBezTo>
                    <a:pt x="0" y="192"/>
                    <a:pt x="46" y="233"/>
                    <a:pt x="106" y="233"/>
                  </a:cubicBezTo>
                  <a:cubicBezTo>
                    <a:pt x="192" y="233"/>
                    <a:pt x="232" y="192"/>
                    <a:pt x="232" y="127"/>
                  </a:cubicBezTo>
                  <a:cubicBezTo>
                    <a:pt x="232" y="66"/>
                    <a:pt x="192" y="1"/>
                    <a:pt x="106" y="1"/>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flipH="1">
              <a:off x="1880305" y="1400851"/>
              <a:ext cx="26789" cy="26789"/>
            </a:xfrm>
            <a:custGeom>
              <a:rect b="b" l="l" r="r" t="t"/>
              <a:pathLst>
                <a:path extrusionOk="0" h="228" w="228">
                  <a:moveTo>
                    <a:pt x="101" y="0"/>
                  </a:moveTo>
                  <a:cubicBezTo>
                    <a:pt x="41" y="0"/>
                    <a:pt x="0" y="61"/>
                    <a:pt x="0" y="126"/>
                  </a:cubicBezTo>
                  <a:cubicBezTo>
                    <a:pt x="0" y="187"/>
                    <a:pt x="41" y="227"/>
                    <a:pt x="101" y="227"/>
                  </a:cubicBezTo>
                  <a:cubicBezTo>
                    <a:pt x="187" y="227"/>
                    <a:pt x="227" y="187"/>
                    <a:pt x="227" y="126"/>
                  </a:cubicBezTo>
                  <a:cubicBezTo>
                    <a:pt x="227" y="61"/>
                    <a:pt x="187" y="0"/>
                    <a:pt x="101"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0"/>
            <p:cNvSpPr/>
            <p:nvPr/>
          </p:nvSpPr>
          <p:spPr>
            <a:xfrm flipH="1">
              <a:off x="3742031" y="2097238"/>
              <a:ext cx="27376" cy="26789"/>
            </a:xfrm>
            <a:custGeom>
              <a:rect b="b" l="l" r="r" t="t"/>
              <a:pathLst>
                <a:path extrusionOk="0" h="228" w="233">
                  <a:moveTo>
                    <a:pt x="127" y="0"/>
                  </a:moveTo>
                  <a:cubicBezTo>
                    <a:pt x="61" y="0"/>
                    <a:pt x="1" y="41"/>
                    <a:pt x="1" y="101"/>
                  </a:cubicBezTo>
                  <a:cubicBezTo>
                    <a:pt x="1" y="167"/>
                    <a:pt x="61" y="227"/>
                    <a:pt x="127" y="227"/>
                  </a:cubicBezTo>
                  <a:cubicBezTo>
                    <a:pt x="187" y="227"/>
                    <a:pt x="233" y="167"/>
                    <a:pt x="233" y="101"/>
                  </a:cubicBezTo>
                  <a:cubicBezTo>
                    <a:pt x="233" y="41"/>
                    <a:pt x="187" y="0"/>
                    <a:pt x="12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flipH="1">
              <a:off x="1573875" y="1321425"/>
              <a:ext cx="46998" cy="46882"/>
            </a:xfrm>
            <a:custGeom>
              <a:rect b="b" l="l" r="r" t="t"/>
              <a:pathLst>
                <a:path extrusionOk="0" h="399" w="400">
                  <a:moveTo>
                    <a:pt x="188" y="0"/>
                  </a:moveTo>
                  <a:cubicBezTo>
                    <a:pt x="87" y="0"/>
                    <a:pt x="1" y="86"/>
                    <a:pt x="1" y="192"/>
                  </a:cubicBezTo>
                  <a:cubicBezTo>
                    <a:pt x="1" y="318"/>
                    <a:pt x="87" y="399"/>
                    <a:pt x="188" y="399"/>
                  </a:cubicBezTo>
                  <a:cubicBezTo>
                    <a:pt x="314" y="399"/>
                    <a:pt x="399" y="318"/>
                    <a:pt x="399" y="192"/>
                  </a:cubicBezTo>
                  <a:cubicBezTo>
                    <a:pt x="399" y="86"/>
                    <a:pt x="314" y="0"/>
                    <a:pt x="188"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flipH="1">
              <a:off x="3697501" y="1025105"/>
              <a:ext cx="46998" cy="46882"/>
            </a:xfrm>
            <a:custGeom>
              <a:rect b="b" l="l" r="r" t="t"/>
              <a:pathLst>
                <a:path extrusionOk="0" h="399" w="400">
                  <a:moveTo>
                    <a:pt x="187" y="0"/>
                  </a:moveTo>
                  <a:cubicBezTo>
                    <a:pt x="81" y="0"/>
                    <a:pt x="1" y="86"/>
                    <a:pt x="1" y="192"/>
                  </a:cubicBezTo>
                  <a:cubicBezTo>
                    <a:pt x="1" y="318"/>
                    <a:pt x="81" y="399"/>
                    <a:pt x="187" y="399"/>
                  </a:cubicBezTo>
                  <a:cubicBezTo>
                    <a:pt x="313" y="399"/>
                    <a:pt x="399" y="318"/>
                    <a:pt x="399" y="192"/>
                  </a:cubicBezTo>
                  <a:cubicBezTo>
                    <a:pt x="399" y="86"/>
                    <a:pt x="313" y="0"/>
                    <a:pt x="187" y="0"/>
                  </a:cubicBezTo>
                  <a:close/>
                </a:path>
              </a:pathLst>
            </a:custGeom>
            <a:solidFill>
              <a:srgbClr val="00F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flipH="1" rot="10800000">
              <a:off x="2769281" y="2151242"/>
              <a:ext cx="117" cy="652111"/>
            </a:xfrm>
            <a:custGeom>
              <a:rect b="b" l="l" r="r" t="t"/>
              <a:pathLst>
                <a:path extrusionOk="0" h="5550" w="1">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flipH="1" rot="10800000">
              <a:off x="2763993" y="2151242"/>
              <a:ext cx="10222" cy="652111"/>
            </a:xfrm>
            <a:custGeom>
              <a:rect b="b" l="l" r="r" t="t"/>
              <a:pathLst>
                <a:path extrusionOk="0" h="5550" w="87">
                  <a:moveTo>
                    <a:pt x="0" y="0"/>
                  </a:moveTo>
                  <a:lnTo>
                    <a:pt x="0" y="5549"/>
                  </a:lnTo>
                  <a:lnTo>
                    <a:pt x="86" y="5549"/>
                  </a:lnTo>
                  <a:lnTo>
                    <a:pt x="8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flipH="1" rot="10800000">
              <a:off x="2860575" y="2138788"/>
              <a:ext cx="117" cy="652111"/>
            </a:xfrm>
            <a:custGeom>
              <a:rect b="b" l="l" r="r" t="t"/>
              <a:pathLst>
                <a:path extrusionOk="0" h="5550" w="1">
                  <a:moveTo>
                    <a:pt x="1" y="0"/>
                  </a:moveTo>
                  <a:lnTo>
                    <a:pt x="1" y="5549"/>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flipH="1" rot="10800000">
              <a:off x="2855288" y="2138788"/>
              <a:ext cx="12572" cy="652111"/>
            </a:xfrm>
            <a:custGeom>
              <a:rect b="b" l="l" r="r" t="t"/>
              <a:pathLst>
                <a:path extrusionOk="0" h="5550" w="107">
                  <a:moveTo>
                    <a:pt x="0" y="0"/>
                  </a:moveTo>
                  <a:lnTo>
                    <a:pt x="0" y="5549"/>
                  </a:lnTo>
                  <a:lnTo>
                    <a:pt x="106" y="5549"/>
                  </a:lnTo>
                  <a:lnTo>
                    <a:pt x="106" y="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flipH="1" rot="10800000">
              <a:off x="2687503" y="2173214"/>
              <a:ext cx="117" cy="652111"/>
            </a:xfrm>
            <a:custGeom>
              <a:rect b="b" l="l" r="r" t="t"/>
              <a:pathLst>
                <a:path extrusionOk="0" h="5550" w="1">
                  <a:moveTo>
                    <a:pt x="1" y="1"/>
                  </a:moveTo>
                  <a:lnTo>
                    <a:pt x="1" y="5550"/>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0"/>
            <p:cNvSpPr/>
            <p:nvPr/>
          </p:nvSpPr>
          <p:spPr>
            <a:xfrm flipH="1" rot="10800000">
              <a:off x="2682803" y="2173214"/>
              <a:ext cx="9635" cy="652111"/>
            </a:xfrm>
            <a:custGeom>
              <a:rect b="b" l="l" r="r" t="t"/>
              <a:pathLst>
                <a:path extrusionOk="0" h="5550" w="82">
                  <a:moveTo>
                    <a:pt x="0" y="1"/>
                  </a:moveTo>
                  <a:lnTo>
                    <a:pt x="0" y="5550"/>
                  </a:lnTo>
                  <a:lnTo>
                    <a:pt x="81" y="5550"/>
                  </a:lnTo>
                  <a:lnTo>
                    <a:pt x="81" y="1"/>
                  </a:lnTo>
                  <a:close/>
                </a:path>
              </a:pathLst>
            </a:custGeom>
            <a:gradFill>
              <a:gsLst>
                <a:gs pos="0">
                  <a:srgbClr val="4CEEFD"/>
                </a:gs>
                <a:gs pos="34000">
                  <a:srgbClr val="4CEEFD">
                    <a:alpha val="37647"/>
                  </a:srgbClr>
                </a:gs>
                <a:gs pos="100000">
                  <a:srgbClr val="4CEEFD">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0"/>
            <p:cNvSpPr/>
            <p:nvPr/>
          </p:nvSpPr>
          <p:spPr>
            <a:xfrm flipH="1">
              <a:off x="2464204" y="1269563"/>
              <a:ext cx="607567" cy="234878"/>
            </a:xfrm>
            <a:custGeom>
              <a:rect b="b" l="l" r="r" t="t"/>
              <a:pathLst>
                <a:path extrusionOk="0" h="1999" w="5171">
                  <a:moveTo>
                    <a:pt x="41" y="319"/>
                  </a:moveTo>
                  <a:cubicBezTo>
                    <a:pt x="41" y="327"/>
                    <a:pt x="41" y="332"/>
                    <a:pt x="38" y="335"/>
                  </a:cubicBezTo>
                  <a:lnTo>
                    <a:pt x="38" y="335"/>
                  </a:lnTo>
                  <a:lnTo>
                    <a:pt x="191" y="319"/>
                  </a:lnTo>
                  <a:close/>
                  <a:moveTo>
                    <a:pt x="38" y="335"/>
                  </a:moveTo>
                  <a:lnTo>
                    <a:pt x="0" y="339"/>
                  </a:lnTo>
                  <a:cubicBezTo>
                    <a:pt x="24" y="339"/>
                    <a:pt x="34" y="339"/>
                    <a:pt x="38" y="335"/>
                  </a:cubicBezTo>
                  <a:close/>
                  <a:moveTo>
                    <a:pt x="3047" y="1"/>
                  </a:moveTo>
                  <a:cubicBezTo>
                    <a:pt x="3047" y="1"/>
                    <a:pt x="3027" y="21"/>
                    <a:pt x="3007" y="21"/>
                  </a:cubicBezTo>
                  <a:lnTo>
                    <a:pt x="191" y="319"/>
                  </a:lnTo>
                  <a:lnTo>
                    <a:pt x="252" y="319"/>
                  </a:lnTo>
                  <a:lnTo>
                    <a:pt x="273" y="339"/>
                  </a:lnTo>
                  <a:lnTo>
                    <a:pt x="419" y="339"/>
                  </a:lnTo>
                  <a:cubicBezTo>
                    <a:pt x="464" y="359"/>
                    <a:pt x="505" y="359"/>
                    <a:pt x="525" y="379"/>
                  </a:cubicBezTo>
                  <a:lnTo>
                    <a:pt x="565" y="379"/>
                  </a:lnTo>
                  <a:cubicBezTo>
                    <a:pt x="611" y="399"/>
                    <a:pt x="651" y="399"/>
                    <a:pt x="691" y="424"/>
                  </a:cubicBezTo>
                  <a:lnTo>
                    <a:pt x="717" y="424"/>
                  </a:lnTo>
                  <a:cubicBezTo>
                    <a:pt x="737" y="445"/>
                    <a:pt x="777" y="445"/>
                    <a:pt x="797" y="465"/>
                  </a:cubicBezTo>
                  <a:cubicBezTo>
                    <a:pt x="817" y="465"/>
                    <a:pt x="817" y="485"/>
                    <a:pt x="843" y="485"/>
                  </a:cubicBezTo>
                  <a:cubicBezTo>
                    <a:pt x="883" y="505"/>
                    <a:pt x="923" y="525"/>
                    <a:pt x="969" y="551"/>
                  </a:cubicBezTo>
                  <a:cubicBezTo>
                    <a:pt x="1009" y="571"/>
                    <a:pt x="1029" y="591"/>
                    <a:pt x="1070" y="611"/>
                  </a:cubicBezTo>
                  <a:cubicBezTo>
                    <a:pt x="1070" y="611"/>
                    <a:pt x="1095" y="611"/>
                    <a:pt x="1095" y="631"/>
                  </a:cubicBezTo>
                  <a:cubicBezTo>
                    <a:pt x="1135" y="651"/>
                    <a:pt x="1155" y="677"/>
                    <a:pt x="1196" y="697"/>
                  </a:cubicBezTo>
                  <a:lnTo>
                    <a:pt x="1221" y="717"/>
                  </a:lnTo>
                  <a:cubicBezTo>
                    <a:pt x="1261" y="737"/>
                    <a:pt x="1282" y="757"/>
                    <a:pt x="1322" y="803"/>
                  </a:cubicBezTo>
                  <a:lnTo>
                    <a:pt x="1347" y="803"/>
                  </a:lnTo>
                  <a:cubicBezTo>
                    <a:pt x="1367" y="843"/>
                    <a:pt x="1408" y="863"/>
                    <a:pt x="1428" y="883"/>
                  </a:cubicBezTo>
                  <a:lnTo>
                    <a:pt x="1473" y="929"/>
                  </a:lnTo>
                  <a:lnTo>
                    <a:pt x="1534" y="989"/>
                  </a:lnTo>
                  <a:cubicBezTo>
                    <a:pt x="1554" y="1010"/>
                    <a:pt x="1554" y="1030"/>
                    <a:pt x="1574" y="1055"/>
                  </a:cubicBezTo>
                  <a:cubicBezTo>
                    <a:pt x="1599" y="1075"/>
                    <a:pt x="1620" y="1095"/>
                    <a:pt x="1640" y="1116"/>
                  </a:cubicBezTo>
                  <a:cubicBezTo>
                    <a:pt x="1660" y="1136"/>
                    <a:pt x="1680" y="1156"/>
                    <a:pt x="1680" y="1181"/>
                  </a:cubicBezTo>
                  <a:cubicBezTo>
                    <a:pt x="1700" y="1201"/>
                    <a:pt x="1725" y="1221"/>
                    <a:pt x="1746" y="1242"/>
                  </a:cubicBezTo>
                  <a:cubicBezTo>
                    <a:pt x="1766" y="1262"/>
                    <a:pt x="1786" y="1307"/>
                    <a:pt x="1806" y="1348"/>
                  </a:cubicBezTo>
                  <a:cubicBezTo>
                    <a:pt x="1826" y="1348"/>
                    <a:pt x="1826" y="1368"/>
                    <a:pt x="1852" y="1388"/>
                  </a:cubicBezTo>
                  <a:cubicBezTo>
                    <a:pt x="1892" y="1454"/>
                    <a:pt x="1912" y="1514"/>
                    <a:pt x="1952" y="1580"/>
                  </a:cubicBezTo>
                  <a:cubicBezTo>
                    <a:pt x="1978" y="1600"/>
                    <a:pt x="1978" y="1620"/>
                    <a:pt x="1998" y="1640"/>
                  </a:cubicBezTo>
                  <a:cubicBezTo>
                    <a:pt x="2018" y="1686"/>
                    <a:pt x="2038" y="1726"/>
                    <a:pt x="2058" y="1766"/>
                  </a:cubicBezTo>
                  <a:cubicBezTo>
                    <a:pt x="2058" y="1786"/>
                    <a:pt x="2079" y="1812"/>
                    <a:pt x="2079" y="1812"/>
                  </a:cubicBezTo>
                  <a:cubicBezTo>
                    <a:pt x="2104" y="1872"/>
                    <a:pt x="2144" y="1938"/>
                    <a:pt x="2164" y="1998"/>
                  </a:cubicBezTo>
                  <a:lnTo>
                    <a:pt x="5171" y="1686"/>
                  </a:lnTo>
                  <a:cubicBezTo>
                    <a:pt x="5151" y="1620"/>
                    <a:pt x="5105" y="1559"/>
                    <a:pt x="5085" y="1494"/>
                  </a:cubicBezTo>
                  <a:cubicBezTo>
                    <a:pt x="5085" y="1494"/>
                    <a:pt x="5065" y="1474"/>
                    <a:pt x="5065" y="1454"/>
                  </a:cubicBezTo>
                  <a:cubicBezTo>
                    <a:pt x="5045" y="1408"/>
                    <a:pt x="5025" y="1368"/>
                    <a:pt x="4979" y="1327"/>
                  </a:cubicBezTo>
                  <a:lnTo>
                    <a:pt x="4979" y="1282"/>
                  </a:lnTo>
                  <a:lnTo>
                    <a:pt x="4959" y="1262"/>
                  </a:lnTo>
                  <a:cubicBezTo>
                    <a:pt x="4919" y="1201"/>
                    <a:pt x="4878" y="1136"/>
                    <a:pt x="4833" y="1075"/>
                  </a:cubicBezTo>
                  <a:lnTo>
                    <a:pt x="4833" y="1055"/>
                  </a:lnTo>
                  <a:lnTo>
                    <a:pt x="4813" y="1030"/>
                  </a:lnTo>
                  <a:cubicBezTo>
                    <a:pt x="4793" y="989"/>
                    <a:pt x="4772" y="949"/>
                    <a:pt x="4727" y="929"/>
                  </a:cubicBezTo>
                  <a:lnTo>
                    <a:pt x="4727" y="883"/>
                  </a:lnTo>
                  <a:cubicBezTo>
                    <a:pt x="4707" y="883"/>
                    <a:pt x="4707" y="863"/>
                    <a:pt x="4687" y="863"/>
                  </a:cubicBezTo>
                  <a:cubicBezTo>
                    <a:pt x="4666" y="843"/>
                    <a:pt x="4666" y="823"/>
                    <a:pt x="4646" y="803"/>
                  </a:cubicBezTo>
                  <a:cubicBezTo>
                    <a:pt x="4626" y="778"/>
                    <a:pt x="4626" y="778"/>
                    <a:pt x="4626" y="757"/>
                  </a:cubicBezTo>
                  <a:cubicBezTo>
                    <a:pt x="4601" y="757"/>
                    <a:pt x="4601" y="737"/>
                    <a:pt x="4581" y="737"/>
                  </a:cubicBezTo>
                  <a:cubicBezTo>
                    <a:pt x="4560" y="717"/>
                    <a:pt x="4560" y="697"/>
                    <a:pt x="4540" y="677"/>
                  </a:cubicBezTo>
                  <a:lnTo>
                    <a:pt x="4520" y="651"/>
                  </a:lnTo>
                  <a:cubicBezTo>
                    <a:pt x="4500" y="631"/>
                    <a:pt x="4500" y="631"/>
                    <a:pt x="4475" y="611"/>
                  </a:cubicBezTo>
                  <a:cubicBezTo>
                    <a:pt x="4455" y="591"/>
                    <a:pt x="4455" y="591"/>
                    <a:pt x="4434" y="571"/>
                  </a:cubicBezTo>
                  <a:lnTo>
                    <a:pt x="4414" y="551"/>
                  </a:lnTo>
                  <a:cubicBezTo>
                    <a:pt x="4394" y="525"/>
                    <a:pt x="4374" y="505"/>
                    <a:pt x="4349" y="485"/>
                  </a:cubicBezTo>
                  <a:lnTo>
                    <a:pt x="4328" y="485"/>
                  </a:lnTo>
                  <a:lnTo>
                    <a:pt x="4328" y="465"/>
                  </a:lnTo>
                  <a:cubicBezTo>
                    <a:pt x="4288" y="445"/>
                    <a:pt x="4268" y="424"/>
                    <a:pt x="4223" y="399"/>
                  </a:cubicBezTo>
                  <a:cubicBezTo>
                    <a:pt x="4202" y="379"/>
                    <a:pt x="4202" y="379"/>
                    <a:pt x="4182" y="379"/>
                  </a:cubicBezTo>
                  <a:cubicBezTo>
                    <a:pt x="4182" y="359"/>
                    <a:pt x="4162" y="339"/>
                    <a:pt x="4142" y="339"/>
                  </a:cubicBezTo>
                  <a:cubicBezTo>
                    <a:pt x="4142" y="319"/>
                    <a:pt x="4122" y="319"/>
                    <a:pt x="4096" y="319"/>
                  </a:cubicBezTo>
                  <a:cubicBezTo>
                    <a:pt x="4096" y="298"/>
                    <a:pt x="4076" y="298"/>
                    <a:pt x="4076" y="298"/>
                  </a:cubicBezTo>
                  <a:lnTo>
                    <a:pt x="4056" y="273"/>
                  </a:lnTo>
                  <a:cubicBezTo>
                    <a:pt x="4016" y="253"/>
                    <a:pt x="3996" y="233"/>
                    <a:pt x="3970" y="233"/>
                  </a:cubicBezTo>
                  <a:lnTo>
                    <a:pt x="3950" y="233"/>
                  </a:lnTo>
                  <a:lnTo>
                    <a:pt x="3950" y="213"/>
                  </a:lnTo>
                  <a:cubicBezTo>
                    <a:pt x="3930" y="213"/>
                    <a:pt x="3910" y="192"/>
                    <a:pt x="3869" y="172"/>
                  </a:cubicBezTo>
                  <a:lnTo>
                    <a:pt x="3844" y="172"/>
                  </a:lnTo>
                  <a:cubicBezTo>
                    <a:pt x="3824" y="172"/>
                    <a:pt x="3824" y="147"/>
                    <a:pt x="3804" y="147"/>
                  </a:cubicBezTo>
                  <a:cubicBezTo>
                    <a:pt x="3804" y="147"/>
                    <a:pt x="3784" y="147"/>
                    <a:pt x="3784" y="127"/>
                  </a:cubicBezTo>
                  <a:cubicBezTo>
                    <a:pt x="3763" y="127"/>
                    <a:pt x="3743" y="127"/>
                    <a:pt x="3718" y="107"/>
                  </a:cubicBezTo>
                  <a:lnTo>
                    <a:pt x="3678" y="107"/>
                  </a:lnTo>
                  <a:cubicBezTo>
                    <a:pt x="3658" y="86"/>
                    <a:pt x="3617" y="86"/>
                    <a:pt x="3572" y="66"/>
                  </a:cubicBezTo>
                  <a:lnTo>
                    <a:pt x="3531" y="66"/>
                  </a:lnTo>
                  <a:cubicBezTo>
                    <a:pt x="3511" y="46"/>
                    <a:pt x="3491" y="46"/>
                    <a:pt x="3466" y="46"/>
                  </a:cubicBezTo>
                  <a:cubicBezTo>
                    <a:pt x="3466" y="46"/>
                    <a:pt x="3446" y="46"/>
                    <a:pt x="3425" y="21"/>
                  </a:cubicBezTo>
                  <a:lnTo>
                    <a:pt x="3279" y="21"/>
                  </a:lnTo>
                  <a:lnTo>
                    <a:pt x="3259"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flipH="1">
              <a:off x="2185032" y="1444982"/>
              <a:ext cx="570908" cy="269304"/>
            </a:xfrm>
            <a:custGeom>
              <a:rect b="b" l="l" r="r" t="t"/>
              <a:pathLst>
                <a:path extrusionOk="0" h="2292" w="4859">
                  <a:moveTo>
                    <a:pt x="3007" y="1"/>
                  </a:moveTo>
                  <a:lnTo>
                    <a:pt x="1" y="319"/>
                  </a:lnTo>
                  <a:lnTo>
                    <a:pt x="213" y="319"/>
                  </a:lnTo>
                  <a:cubicBezTo>
                    <a:pt x="233" y="339"/>
                    <a:pt x="253" y="339"/>
                    <a:pt x="273" y="339"/>
                  </a:cubicBezTo>
                  <a:lnTo>
                    <a:pt x="319" y="339"/>
                  </a:lnTo>
                  <a:cubicBezTo>
                    <a:pt x="359" y="339"/>
                    <a:pt x="399" y="359"/>
                    <a:pt x="465" y="379"/>
                  </a:cubicBezTo>
                  <a:cubicBezTo>
                    <a:pt x="505" y="379"/>
                    <a:pt x="551" y="399"/>
                    <a:pt x="591" y="420"/>
                  </a:cubicBezTo>
                  <a:lnTo>
                    <a:pt x="611" y="420"/>
                  </a:lnTo>
                  <a:cubicBezTo>
                    <a:pt x="652" y="445"/>
                    <a:pt x="697" y="465"/>
                    <a:pt x="717" y="485"/>
                  </a:cubicBezTo>
                  <a:lnTo>
                    <a:pt x="737" y="485"/>
                  </a:lnTo>
                  <a:cubicBezTo>
                    <a:pt x="778" y="505"/>
                    <a:pt x="823" y="526"/>
                    <a:pt x="843" y="546"/>
                  </a:cubicBezTo>
                  <a:lnTo>
                    <a:pt x="864" y="571"/>
                  </a:lnTo>
                  <a:cubicBezTo>
                    <a:pt x="904" y="591"/>
                    <a:pt x="949" y="611"/>
                    <a:pt x="970" y="652"/>
                  </a:cubicBezTo>
                  <a:lnTo>
                    <a:pt x="990" y="652"/>
                  </a:lnTo>
                  <a:cubicBezTo>
                    <a:pt x="1030" y="697"/>
                    <a:pt x="1075" y="717"/>
                    <a:pt x="1096" y="758"/>
                  </a:cubicBezTo>
                  <a:lnTo>
                    <a:pt x="1116" y="758"/>
                  </a:lnTo>
                  <a:cubicBezTo>
                    <a:pt x="1136" y="798"/>
                    <a:pt x="1181" y="823"/>
                    <a:pt x="1202" y="863"/>
                  </a:cubicBezTo>
                  <a:cubicBezTo>
                    <a:pt x="1222" y="863"/>
                    <a:pt x="1222" y="884"/>
                    <a:pt x="1242" y="884"/>
                  </a:cubicBezTo>
                  <a:cubicBezTo>
                    <a:pt x="1262" y="904"/>
                    <a:pt x="1282" y="949"/>
                    <a:pt x="1308" y="969"/>
                  </a:cubicBezTo>
                  <a:cubicBezTo>
                    <a:pt x="1308" y="990"/>
                    <a:pt x="1328" y="990"/>
                    <a:pt x="1328" y="1010"/>
                  </a:cubicBezTo>
                  <a:cubicBezTo>
                    <a:pt x="1348" y="1030"/>
                    <a:pt x="1368" y="1050"/>
                    <a:pt x="1388" y="1096"/>
                  </a:cubicBezTo>
                  <a:cubicBezTo>
                    <a:pt x="1408" y="1096"/>
                    <a:pt x="1408" y="1116"/>
                    <a:pt x="1434" y="1136"/>
                  </a:cubicBezTo>
                  <a:cubicBezTo>
                    <a:pt x="1434" y="1156"/>
                    <a:pt x="1454" y="1156"/>
                    <a:pt x="1454" y="1176"/>
                  </a:cubicBezTo>
                  <a:cubicBezTo>
                    <a:pt x="1474" y="1222"/>
                    <a:pt x="1494" y="1262"/>
                    <a:pt x="1535" y="1302"/>
                  </a:cubicBezTo>
                  <a:cubicBezTo>
                    <a:pt x="1535" y="1328"/>
                    <a:pt x="1560" y="1348"/>
                    <a:pt x="1560" y="1348"/>
                  </a:cubicBezTo>
                  <a:cubicBezTo>
                    <a:pt x="1580" y="1388"/>
                    <a:pt x="1600" y="1454"/>
                    <a:pt x="1620" y="1494"/>
                  </a:cubicBezTo>
                  <a:cubicBezTo>
                    <a:pt x="1640" y="1514"/>
                    <a:pt x="1640" y="1534"/>
                    <a:pt x="1640" y="1555"/>
                  </a:cubicBezTo>
                  <a:cubicBezTo>
                    <a:pt x="1661" y="1600"/>
                    <a:pt x="1686" y="1640"/>
                    <a:pt x="1706" y="1706"/>
                  </a:cubicBezTo>
                  <a:cubicBezTo>
                    <a:pt x="1726" y="1706"/>
                    <a:pt x="1726" y="1726"/>
                    <a:pt x="1726" y="1746"/>
                  </a:cubicBezTo>
                  <a:cubicBezTo>
                    <a:pt x="1746" y="1807"/>
                    <a:pt x="1767" y="1872"/>
                    <a:pt x="1787" y="1933"/>
                  </a:cubicBezTo>
                  <a:cubicBezTo>
                    <a:pt x="1787" y="1958"/>
                    <a:pt x="1787" y="1978"/>
                    <a:pt x="1812" y="1998"/>
                  </a:cubicBezTo>
                  <a:cubicBezTo>
                    <a:pt x="1812" y="2039"/>
                    <a:pt x="1832" y="2104"/>
                    <a:pt x="1832" y="2145"/>
                  </a:cubicBezTo>
                  <a:cubicBezTo>
                    <a:pt x="1852" y="2210"/>
                    <a:pt x="1852" y="2251"/>
                    <a:pt x="1872" y="2291"/>
                  </a:cubicBezTo>
                  <a:lnTo>
                    <a:pt x="4859" y="1978"/>
                  </a:lnTo>
                  <a:lnTo>
                    <a:pt x="4859" y="1872"/>
                  </a:lnTo>
                  <a:cubicBezTo>
                    <a:pt x="4859" y="1852"/>
                    <a:pt x="4839" y="1852"/>
                    <a:pt x="4839" y="1832"/>
                  </a:cubicBezTo>
                  <a:cubicBezTo>
                    <a:pt x="4839" y="1787"/>
                    <a:pt x="4813" y="1726"/>
                    <a:pt x="4813" y="1681"/>
                  </a:cubicBezTo>
                  <a:cubicBezTo>
                    <a:pt x="4793" y="1661"/>
                    <a:pt x="4793" y="1640"/>
                    <a:pt x="4793" y="1620"/>
                  </a:cubicBezTo>
                  <a:cubicBezTo>
                    <a:pt x="4773" y="1555"/>
                    <a:pt x="4753" y="1494"/>
                    <a:pt x="4733" y="1428"/>
                  </a:cubicBezTo>
                  <a:cubicBezTo>
                    <a:pt x="4733" y="1408"/>
                    <a:pt x="4713" y="1388"/>
                    <a:pt x="4713" y="1388"/>
                  </a:cubicBezTo>
                  <a:cubicBezTo>
                    <a:pt x="4687" y="1328"/>
                    <a:pt x="4667" y="1282"/>
                    <a:pt x="4647" y="1242"/>
                  </a:cubicBezTo>
                  <a:cubicBezTo>
                    <a:pt x="4647" y="1222"/>
                    <a:pt x="4627" y="1201"/>
                    <a:pt x="4627" y="1176"/>
                  </a:cubicBezTo>
                  <a:cubicBezTo>
                    <a:pt x="4607" y="1116"/>
                    <a:pt x="4586" y="1075"/>
                    <a:pt x="4561" y="1030"/>
                  </a:cubicBezTo>
                  <a:lnTo>
                    <a:pt x="4541" y="1010"/>
                  </a:lnTo>
                  <a:lnTo>
                    <a:pt x="4521" y="990"/>
                  </a:lnTo>
                  <a:cubicBezTo>
                    <a:pt x="4501" y="949"/>
                    <a:pt x="4480" y="904"/>
                    <a:pt x="4460" y="863"/>
                  </a:cubicBezTo>
                  <a:cubicBezTo>
                    <a:pt x="4460" y="863"/>
                    <a:pt x="4435" y="843"/>
                    <a:pt x="4435" y="823"/>
                  </a:cubicBezTo>
                  <a:cubicBezTo>
                    <a:pt x="4415" y="798"/>
                    <a:pt x="4415" y="778"/>
                    <a:pt x="4395" y="778"/>
                  </a:cubicBezTo>
                  <a:cubicBezTo>
                    <a:pt x="4375" y="737"/>
                    <a:pt x="4354" y="717"/>
                    <a:pt x="4354" y="697"/>
                  </a:cubicBezTo>
                  <a:lnTo>
                    <a:pt x="4334" y="697"/>
                  </a:lnTo>
                  <a:cubicBezTo>
                    <a:pt x="4334" y="672"/>
                    <a:pt x="4309" y="672"/>
                    <a:pt x="4309" y="652"/>
                  </a:cubicBezTo>
                  <a:cubicBezTo>
                    <a:pt x="4289" y="631"/>
                    <a:pt x="4269" y="611"/>
                    <a:pt x="4269" y="591"/>
                  </a:cubicBezTo>
                  <a:cubicBezTo>
                    <a:pt x="4248" y="591"/>
                    <a:pt x="4248" y="571"/>
                    <a:pt x="4228" y="571"/>
                  </a:cubicBezTo>
                  <a:cubicBezTo>
                    <a:pt x="4228" y="571"/>
                    <a:pt x="4228" y="546"/>
                    <a:pt x="4208" y="546"/>
                  </a:cubicBezTo>
                  <a:cubicBezTo>
                    <a:pt x="4208" y="526"/>
                    <a:pt x="4183" y="526"/>
                    <a:pt x="4183" y="505"/>
                  </a:cubicBezTo>
                  <a:cubicBezTo>
                    <a:pt x="4163" y="485"/>
                    <a:pt x="4143" y="465"/>
                    <a:pt x="4122" y="445"/>
                  </a:cubicBezTo>
                  <a:lnTo>
                    <a:pt x="4102" y="445"/>
                  </a:lnTo>
                  <a:cubicBezTo>
                    <a:pt x="4082" y="420"/>
                    <a:pt x="4057" y="399"/>
                    <a:pt x="4037" y="379"/>
                  </a:cubicBezTo>
                  <a:cubicBezTo>
                    <a:pt x="4016" y="359"/>
                    <a:pt x="4016" y="359"/>
                    <a:pt x="3996" y="339"/>
                  </a:cubicBezTo>
                  <a:lnTo>
                    <a:pt x="3976" y="339"/>
                  </a:lnTo>
                  <a:lnTo>
                    <a:pt x="3956" y="319"/>
                  </a:lnTo>
                  <a:lnTo>
                    <a:pt x="3890" y="253"/>
                  </a:lnTo>
                  <a:lnTo>
                    <a:pt x="3870" y="253"/>
                  </a:lnTo>
                  <a:lnTo>
                    <a:pt x="3850" y="233"/>
                  </a:lnTo>
                  <a:lnTo>
                    <a:pt x="3830" y="213"/>
                  </a:lnTo>
                  <a:cubicBezTo>
                    <a:pt x="3784" y="193"/>
                    <a:pt x="3764" y="193"/>
                    <a:pt x="3744" y="167"/>
                  </a:cubicBezTo>
                  <a:lnTo>
                    <a:pt x="3724" y="167"/>
                  </a:lnTo>
                  <a:cubicBezTo>
                    <a:pt x="3724" y="147"/>
                    <a:pt x="3704" y="147"/>
                    <a:pt x="3678" y="127"/>
                  </a:cubicBezTo>
                  <a:cubicBezTo>
                    <a:pt x="3658" y="127"/>
                    <a:pt x="3638" y="107"/>
                    <a:pt x="3598" y="107"/>
                  </a:cubicBezTo>
                  <a:cubicBezTo>
                    <a:pt x="3578" y="87"/>
                    <a:pt x="3552" y="87"/>
                    <a:pt x="3532" y="87"/>
                  </a:cubicBezTo>
                  <a:cubicBezTo>
                    <a:pt x="3512" y="66"/>
                    <a:pt x="3492" y="66"/>
                    <a:pt x="3472" y="66"/>
                  </a:cubicBezTo>
                  <a:lnTo>
                    <a:pt x="3451" y="41"/>
                  </a:lnTo>
                  <a:cubicBezTo>
                    <a:pt x="3426" y="41"/>
                    <a:pt x="3386" y="41"/>
                    <a:pt x="3366" y="21"/>
                  </a:cubicBezTo>
                  <a:lnTo>
                    <a:pt x="3280" y="21"/>
                  </a:lnTo>
                  <a:cubicBezTo>
                    <a:pt x="3260" y="21"/>
                    <a:pt x="3240" y="1"/>
                    <a:pt x="3219" y="1"/>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flipH="1">
              <a:off x="2042156" y="1677385"/>
              <a:ext cx="493831" cy="474220"/>
            </a:xfrm>
            <a:custGeom>
              <a:rect b="b" l="l" r="r" t="t"/>
              <a:pathLst>
                <a:path extrusionOk="0" h="4036" w="4203">
                  <a:moveTo>
                    <a:pt x="2987" y="0"/>
                  </a:moveTo>
                  <a:lnTo>
                    <a:pt x="0" y="313"/>
                  </a:lnTo>
                  <a:cubicBezTo>
                    <a:pt x="21" y="333"/>
                    <a:pt x="66" y="333"/>
                    <a:pt x="106" y="358"/>
                  </a:cubicBezTo>
                  <a:lnTo>
                    <a:pt x="127" y="379"/>
                  </a:lnTo>
                  <a:cubicBezTo>
                    <a:pt x="167" y="399"/>
                    <a:pt x="192" y="419"/>
                    <a:pt x="233" y="439"/>
                  </a:cubicBezTo>
                  <a:lnTo>
                    <a:pt x="253" y="439"/>
                  </a:lnTo>
                  <a:cubicBezTo>
                    <a:pt x="273" y="459"/>
                    <a:pt x="318" y="485"/>
                    <a:pt x="359" y="525"/>
                  </a:cubicBezTo>
                  <a:cubicBezTo>
                    <a:pt x="399" y="545"/>
                    <a:pt x="419" y="565"/>
                    <a:pt x="465" y="611"/>
                  </a:cubicBezTo>
                  <a:lnTo>
                    <a:pt x="485" y="611"/>
                  </a:lnTo>
                  <a:cubicBezTo>
                    <a:pt x="505" y="651"/>
                    <a:pt x="545" y="671"/>
                    <a:pt x="571" y="712"/>
                  </a:cubicBezTo>
                  <a:cubicBezTo>
                    <a:pt x="571" y="712"/>
                    <a:pt x="591" y="712"/>
                    <a:pt x="591" y="737"/>
                  </a:cubicBezTo>
                  <a:cubicBezTo>
                    <a:pt x="611" y="757"/>
                    <a:pt x="631" y="777"/>
                    <a:pt x="651" y="818"/>
                  </a:cubicBezTo>
                  <a:cubicBezTo>
                    <a:pt x="671" y="818"/>
                    <a:pt x="671" y="838"/>
                    <a:pt x="697" y="838"/>
                  </a:cubicBezTo>
                  <a:cubicBezTo>
                    <a:pt x="717" y="863"/>
                    <a:pt x="717" y="903"/>
                    <a:pt x="737" y="923"/>
                  </a:cubicBezTo>
                  <a:cubicBezTo>
                    <a:pt x="757" y="944"/>
                    <a:pt x="757" y="944"/>
                    <a:pt x="777" y="964"/>
                  </a:cubicBezTo>
                  <a:cubicBezTo>
                    <a:pt x="777" y="989"/>
                    <a:pt x="798" y="1009"/>
                    <a:pt x="798" y="1009"/>
                  </a:cubicBezTo>
                  <a:cubicBezTo>
                    <a:pt x="823" y="1050"/>
                    <a:pt x="843" y="1090"/>
                    <a:pt x="863" y="1115"/>
                  </a:cubicBezTo>
                  <a:cubicBezTo>
                    <a:pt x="883" y="1135"/>
                    <a:pt x="883" y="1156"/>
                    <a:pt x="903" y="1176"/>
                  </a:cubicBezTo>
                  <a:cubicBezTo>
                    <a:pt x="924" y="1216"/>
                    <a:pt x="924" y="1241"/>
                    <a:pt x="949" y="1282"/>
                  </a:cubicBezTo>
                  <a:cubicBezTo>
                    <a:pt x="969" y="1302"/>
                    <a:pt x="969" y="1322"/>
                    <a:pt x="989" y="1342"/>
                  </a:cubicBezTo>
                  <a:cubicBezTo>
                    <a:pt x="989" y="1388"/>
                    <a:pt x="1009" y="1428"/>
                    <a:pt x="1030" y="1468"/>
                  </a:cubicBezTo>
                  <a:cubicBezTo>
                    <a:pt x="1030" y="1493"/>
                    <a:pt x="1050" y="1493"/>
                    <a:pt x="1050" y="1514"/>
                  </a:cubicBezTo>
                  <a:cubicBezTo>
                    <a:pt x="1075" y="1574"/>
                    <a:pt x="1095" y="1640"/>
                    <a:pt x="1115" y="1700"/>
                  </a:cubicBezTo>
                  <a:cubicBezTo>
                    <a:pt x="1115" y="1766"/>
                    <a:pt x="1135" y="1826"/>
                    <a:pt x="1156" y="1892"/>
                  </a:cubicBezTo>
                  <a:lnTo>
                    <a:pt x="1156" y="1973"/>
                  </a:lnTo>
                  <a:cubicBezTo>
                    <a:pt x="1176" y="1998"/>
                    <a:pt x="1176" y="2038"/>
                    <a:pt x="1176" y="2058"/>
                  </a:cubicBezTo>
                  <a:cubicBezTo>
                    <a:pt x="1176" y="2099"/>
                    <a:pt x="1176" y="2144"/>
                    <a:pt x="1201" y="2205"/>
                  </a:cubicBezTo>
                  <a:lnTo>
                    <a:pt x="1201" y="2396"/>
                  </a:lnTo>
                  <a:lnTo>
                    <a:pt x="1201" y="2437"/>
                  </a:lnTo>
                  <a:lnTo>
                    <a:pt x="1201" y="2477"/>
                  </a:lnTo>
                  <a:cubicBezTo>
                    <a:pt x="1176" y="2543"/>
                    <a:pt x="1176" y="2583"/>
                    <a:pt x="1156" y="2628"/>
                  </a:cubicBezTo>
                  <a:lnTo>
                    <a:pt x="1156" y="2649"/>
                  </a:lnTo>
                  <a:cubicBezTo>
                    <a:pt x="1135" y="2689"/>
                    <a:pt x="1135" y="2709"/>
                    <a:pt x="1135" y="2755"/>
                  </a:cubicBezTo>
                  <a:lnTo>
                    <a:pt x="1115" y="2775"/>
                  </a:lnTo>
                  <a:cubicBezTo>
                    <a:pt x="1115" y="2815"/>
                    <a:pt x="1095" y="2835"/>
                    <a:pt x="1095" y="2881"/>
                  </a:cubicBezTo>
                  <a:lnTo>
                    <a:pt x="1095" y="2901"/>
                  </a:lnTo>
                  <a:cubicBezTo>
                    <a:pt x="1095" y="2921"/>
                    <a:pt x="1075" y="2941"/>
                    <a:pt x="1075" y="2961"/>
                  </a:cubicBezTo>
                  <a:lnTo>
                    <a:pt x="1075" y="3007"/>
                  </a:lnTo>
                  <a:cubicBezTo>
                    <a:pt x="1050" y="3027"/>
                    <a:pt x="1050" y="3047"/>
                    <a:pt x="1050" y="3067"/>
                  </a:cubicBezTo>
                  <a:cubicBezTo>
                    <a:pt x="1050" y="3088"/>
                    <a:pt x="1030" y="3108"/>
                    <a:pt x="1030" y="3133"/>
                  </a:cubicBezTo>
                  <a:lnTo>
                    <a:pt x="1030" y="3153"/>
                  </a:lnTo>
                  <a:cubicBezTo>
                    <a:pt x="1030" y="3153"/>
                    <a:pt x="1030" y="3173"/>
                    <a:pt x="1009" y="3193"/>
                  </a:cubicBezTo>
                  <a:lnTo>
                    <a:pt x="1009" y="3234"/>
                  </a:lnTo>
                  <a:cubicBezTo>
                    <a:pt x="1009" y="3259"/>
                    <a:pt x="989" y="3259"/>
                    <a:pt x="989" y="3279"/>
                  </a:cubicBezTo>
                  <a:lnTo>
                    <a:pt x="989" y="3299"/>
                  </a:lnTo>
                  <a:lnTo>
                    <a:pt x="989" y="3320"/>
                  </a:lnTo>
                  <a:lnTo>
                    <a:pt x="989" y="3340"/>
                  </a:lnTo>
                  <a:lnTo>
                    <a:pt x="969" y="3340"/>
                  </a:lnTo>
                  <a:lnTo>
                    <a:pt x="969" y="3360"/>
                  </a:lnTo>
                  <a:lnTo>
                    <a:pt x="969" y="3385"/>
                  </a:lnTo>
                  <a:lnTo>
                    <a:pt x="949" y="3385"/>
                  </a:lnTo>
                  <a:lnTo>
                    <a:pt x="949" y="3405"/>
                  </a:lnTo>
                  <a:cubicBezTo>
                    <a:pt x="924" y="3426"/>
                    <a:pt x="924" y="3446"/>
                    <a:pt x="903" y="3466"/>
                  </a:cubicBezTo>
                  <a:cubicBezTo>
                    <a:pt x="883" y="3486"/>
                    <a:pt x="883" y="3511"/>
                    <a:pt x="863" y="3531"/>
                  </a:cubicBezTo>
                  <a:cubicBezTo>
                    <a:pt x="863" y="3552"/>
                    <a:pt x="843" y="3552"/>
                    <a:pt x="843" y="3572"/>
                  </a:cubicBezTo>
                  <a:lnTo>
                    <a:pt x="823" y="3592"/>
                  </a:lnTo>
                  <a:lnTo>
                    <a:pt x="798" y="3612"/>
                  </a:lnTo>
                  <a:lnTo>
                    <a:pt x="777" y="3637"/>
                  </a:lnTo>
                  <a:lnTo>
                    <a:pt x="777" y="3658"/>
                  </a:lnTo>
                  <a:cubicBezTo>
                    <a:pt x="212" y="4016"/>
                    <a:pt x="212" y="4016"/>
                    <a:pt x="192" y="4016"/>
                  </a:cubicBezTo>
                  <a:cubicBezTo>
                    <a:pt x="174" y="4016"/>
                    <a:pt x="169" y="4027"/>
                    <a:pt x="159" y="4032"/>
                  </a:cubicBezTo>
                  <a:lnTo>
                    <a:pt x="159" y="4032"/>
                  </a:lnTo>
                  <a:lnTo>
                    <a:pt x="3133" y="3718"/>
                  </a:lnTo>
                  <a:lnTo>
                    <a:pt x="3153" y="3718"/>
                  </a:lnTo>
                  <a:cubicBezTo>
                    <a:pt x="3173" y="3718"/>
                    <a:pt x="3173" y="3698"/>
                    <a:pt x="3194" y="3698"/>
                  </a:cubicBezTo>
                  <a:cubicBezTo>
                    <a:pt x="3219" y="3698"/>
                    <a:pt x="3572" y="3592"/>
                    <a:pt x="3849" y="3234"/>
                  </a:cubicBezTo>
                  <a:lnTo>
                    <a:pt x="3870" y="3214"/>
                  </a:lnTo>
                  <a:cubicBezTo>
                    <a:pt x="3890" y="3193"/>
                    <a:pt x="3910" y="3153"/>
                    <a:pt x="3910" y="3153"/>
                  </a:cubicBezTo>
                  <a:cubicBezTo>
                    <a:pt x="3930" y="3133"/>
                    <a:pt x="3930" y="3108"/>
                    <a:pt x="3950" y="3088"/>
                  </a:cubicBezTo>
                  <a:lnTo>
                    <a:pt x="3950" y="3067"/>
                  </a:lnTo>
                  <a:lnTo>
                    <a:pt x="3976" y="3067"/>
                  </a:lnTo>
                  <a:lnTo>
                    <a:pt x="3976" y="3047"/>
                  </a:lnTo>
                  <a:lnTo>
                    <a:pt x="3976" y="3027"/>
                  </a:lnTo>
                  <a:cubicBezTo>
                    <a:pt x="3976" y="3027"/>
                    <a:pt x="4162" y="2669"/>
                    <a:pt x="4203" y="2164"/>
                  </a:cubicBezTo>
                  <a:lnTo>
                    <a:pt x="4203" y="2124"/>
                  </a:lnTo>
                  <a:lnTo>
                    <a:pt x="4203" y="2079"/>
                  </a:lnTo>
                  <a:lnTo>
                    <a:pt x="4203" y="2018"/>
                  </a:lnTo>
                  <a:lnTo>
                    <a:pt x="4203" y="1912"/>
                  </a:lnTo>
                  <a:lnTo>
                    <a:pt x="4203" y="1892"/>
                  </a:lnTo>
                  <a:lnTo>
                    <a:pt x="4182" y="1892"/>
                  </a:lnTo>
                  <a:lnTo>
                    <a:pt x="4182" y="1766"/>
                  </a:lnTo>
                  <a:lnTo>
                    <a:pt x="4182" y="1746"/>
                  </a:lnTo>
                  <a:cubicBezTo>
                    <a:pt x="4182" y="1720"/>
                    <a:pt x="4162" y="1680"/>
                    <a:pt x="4162" y="1660"/>
                  </a:cubicBezTo>
                  <a:lnTo>
                    <a:pt x="4162" y="1594"/>
                  </a:lnTo>
                  <a:lnTo>
                    <a:pt x="4162" y="1574"/>
                  </a:lnTo>
                  <a:cubicBezTo>
                    <a:pt x="4142" y="1514"/>
                    <a:pt x="4122" y="1448"/>
                    <a:pt x="4122" y="1388"/>
                  </a:cubicBezTo>
                  <a:cubicBezTo>
                    <a:pt x="4102" y="1322"/>
                    <a:pt x="4076" y="1261"/>
                    <a:pt x="4056" y="1196"/>
                  </a:cubicBezTo>
                  <a:cubicBezTo>
                    <a:pt x="4056" y="1176"/>
                    <a:pt x="4036" y="1176"/>
                    <a:pt x="4036" y="1156"/>
                  </a:cubicBezTo>
                  <a:cubicBezTo>
                    <a:pt x="4016" y="1115"/>
                    <a:pt x="3996" y="1070"/>
                    <a:pt x="3996" y="1029"/>
                  </a:cubicBezTo>
                  <a:cubicBezTo>
                    <a:pt x="3976" y="1009"/>
                    <a:pt x="3976" y="989"/>
                    <a:pt x="3950" y="964"/>
                  </a:cubicBezTo>
                  <a:cubicBezTo>
                    <a:pt x="3930" y="923"/>
                    <a:pt x="3930" y="903"/>
                    <a:pt x="3910" y="863"/>
                  </a:cubicBezTo>
                  <a:cubicBezTo>
                    <a:pt x="3890" y="838"/>
                    <a:pt x="3890" y="838"/>
                    <a:pt x="3890" y="818"/>
                  </a:cubicBezTo>
                  <a:lnTo>
                    <a:pt x="3870" y="797"/>
                  </a:lnTo>
                  <a:cubicBezTo>
                    <a:pt x="3849" y="777"/>
                    <a:pt x="3824" y="737"/>
                    <a:pt x="3804" y="691"/>
                  </a:cubicBezTo>
                  <a:cubicBezTo>
                    <a:pt x="3804" y="691"/>
                    <a:pt x="3804" y="671"/>
                    <a:pt x="3784" y="671"/>
                  </a:cubicBezTo>
                  <a:lnTo>
                    <a:pt x="3784" y="651"/>
                  </a:lnTo>
                  <a:cubicBezTo>
                    <a:pt x="3764" y="631"/>
                    <a:pt x="3764" y="631"/>
                    <a:pt x="3743" y="611"/>
                  </a:cubicBezTo>
                  <a:cubicBezTo>
                    <a:pt x="3743" y="585"/>
                    <a:pt x="3723" y="565"/>
                    <a:pt x="3698" y="545"/>
                  </a:cubicBezTo>
                  <a:lnTo>
                    <a:pt x="3698" y="525"/>
                  </a:lnTo>
                  <a:cubicBezTo>
                    <a:pt x="3678" y="525"/>
                    <a:pt x="3678" y="505"/>
                    <a:pt x="3658" y="505"/>
                  </a:cubicBezTo>
                  <a:cubicBezTo>
                    <a:pt x="3658" y="485"/>
                    <a:pt x="3638" y="459"/>
                    <a:pt x="3638" y="459"/>
                  </a:cubicBezTo>
                  <a:cubicBezTo>
                    <a:pt x="3617" y="439"/>
                    <a:pt x="3617" y="419"/>
                    <a:pt x="3597" y="419"/>
                  </a:cubicBezTo>
                  <a:cubicBezTo>
                    <a:pt x="3597" y="399"/>
                    <a:pt x="3572" y="399"/>
                    <a:pt x="3572" y="399"/>
                  </a:cubicBezTo>
                  <a:lnTo>
                    <a:pt x="3552" y="379"/>
                  </a:lnTo>
                  <a:lnTo>
                    <a:pt x="3491" y="313"/>
                  </a:lnTo>
                  <a:lnTo>
                    <a:pt x="3491" y="293"/>
                  </a:lnTo>
                  <a:lnTo>
                    <a:pt x="3471" y="293"/>
                  </a:lnTo>
                  <a:lnTo>
                    <a:pt x="3426" y="253"/>
                  </a:lnTo>
                  <a:cubicBezTo>
                    <a:pt x="3406" y="232"/>
                    <a:pt x="3385" y="207"/>
                    <a:pt x="3365" y="207"/>
                  </a:cubicBezTo>
                  <a:lnTo>
                    <a:pt x="3365" y="187"/>
                  </a:lnTo>
                  <a:cubicBezTo>
                    <a:pt x="3345" y="187"/>
                    <a:pt x="3320" y="167"/>
                    <a:pt x="3300" y="147"/>
                  </a:cubicBezTo>
                  <a:cubicBezTo>
                    <a:pt x="3279" y="147"/>
                    <a:pt x="3259" y="126"/>
                    <a:pt x="3259" y="126"/>
                  </a:cubicBezTo>
                  <a:lnTo>
                    <a:pt x="3239" y="126"/>
                  </a:lnTo>
                  <a:lnTo>
                    <a:pt x="3239" y="106"/>
                  </a:lnTo>
                  <a:cubicBezTo>
                    <a:pt x="3219" y="106"/>
                    <a:pt x="3194" y="81"/>
                    <a:pt x="3173" y="81"/>
                  </a:cubicBezTo>
                  <a:cubicBezTo>
                    <a:pt x="3153" y="61"/>
                    <a:pt x="3153" y="61"/>
                    <a:pt x="3133" y="61"/>
                  </a:cubicBezTo>
                  <a:lnTo>
                    <a:pt x="3113" y="41"/>
                  </a:lnTo>
                  <a:cubicBezTo>
                    <a:pt x="3093" y="41"/>
                    <a:pt x="3068" y="20"/>
                    <a:pt x="3047" y="20"/>
                  </a:cubicBezTo>
                  <a:cubicBezTo>
                    <a:pt x="3027" y="0"/>
                    <a:pt x="3007" y="0"/>
                    <a:pt x="2987" y="0"/>
                  </a:cubicBezTo>
                  <a:close/>
                  <a:moveTo>
                    <a:pt x="159" y="4032"/>
                  </a:moveTo>
                  <a:lnTo>
                    <a:pt x="127" y="4036"/>
                  </a:lnTo>
                  <a:lnTo>
                    <a:pt x="147" y="4036"/>
                  </a:lnTo>
                  <a:cubicBezTo>
                    <a:pt x="152" y="4036"/>
                    <a:pt x="156" y="4035"/>
                    <a:pt x="159" y="4032"/>
                  </a:cubicBez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0"/>
            <p:cNvSpPr/>
            <p:nvPr/>
          </p:nvSpPr>
          <p:spPr>
            <a:xfrm flipH="1">
              <a:off x="2388689" y="1302093"/>
              <a:ext cx="1070693" cy="849506"/>
            </a:xfrm>
            <a:custGeom>
              <a:rect b="b" l="l" r="r" t="t"/>
              <a:pathLst>
                <a:path extrusionOk="0" h="7189" w="9061">
                  <a:moveTo>
                    <a:pt x="3340" y="1"/>
                  </a:moveTo>
                  <a:cubicBezTo>
                    <a:pt x="3340" y="21"/>
                    <a:pt x="3340" y="21"/>
                    <a:pt x="3299" y="21"/>
                  </a:cubicBezTo>
                  <a:lnTo>
                    <a:pt x="3214" y="21"/>
                  </a:lnTo>
                  <a:cubicBezTo>
                    <a:pt x="3193" y="21"/>
                    <a:pt x="3173" y="41"/>
                    <a:pt x="3153" y="41"/>
                  </a:cubicBezTo>
                  <a:lnTo>
                    <a:pt x="3108" y="41"/>
                  </a:lnTo>
                  <a:cubicBezTo>
                    <a:pt x="3027" y="61"/>
                    <a:pt x="2961" y="81"/>
                    <a:pt x="2881" y="127"/>
                  </a:cubicBezTo>
                  <a:cubicBezTo>
                    <a:pt x="2855" y="127"/>
                    <a:pt x="2855" y="127"/>
                    <a:pt x="2835" y="147"/>
                  </a:cubicBezTo>
                  <a:cubicBezTo>
                    <a:pt x="2815" y="147"/>
                    <a:pt x="2815" y="147"/>
                    <a:pt x="2795" y="167"/>
                  </a:cubicBezTo>
                  <a:cubicBezTo>
                    <a:pt x="2775" y="167"/>
                    <a:pt x="2754" y="187"/>
                    <a:pt x="2754" y="187"/>
                  </a:cubicBezTo>
                  <a:cubicBezTo>
                    <a:pt x="2729" y="187"/>
                    <a:pt x="2709" y="207"/>
                    <a:pt x="2709" y="207"/>
                  </a:cubicBezTo>
                  <a:cubicBezTo>
                    <a:pt x="2689" y="233"/>
                    <a:pt x="2669" y="233"/>
                    <a:pt x="2669" y="233"/>
                  </a:cubicBezTo>
                  <a:cubicBezTo>
                    <a:pt x="2649" y="253"/>
                    <a:pt x="2628" y="253"/>
                    <a:pt x="2628" y="273"/>
                  </a:cubicBezTo>
                  <a:cubicBezTo>
                    <a:pt x="2603" y="273"/>
                    <a:pt x="2603" y="293"/>
                    <a:pt x="2583" y="293"/>
                  </a:cubicBezTo>
                  <a:cubicBezTo>
                    <a:pt x="2563" y="313"/>
                    <a:pt x="2563" y="313"/>
                    <a:pt x="2543" y="333"/>
                  </a:cubicBezTo>
                  <a:cubicBezTo>
                    <a:pt x="2522" y="333"/>
                    <a:pt x="2522" y="333"/>
                    <a:pt x="2502" y="359"/>
                  </a:cubicBezTo>
                  <a:cubicBezTo>
                    <a:pt x="2477" y="359"/>
                    <a:pt x="2477" y="379"/>
                    <a:pt x="2457" y="399"/>
                  </a:cubicBezTo>
                  <a:cubicBezTo>
                    <a:pt x="2457" y="399"/>
                    <a:pt x="2437" y="399"/>
                    <a:pt x="2416" y="419"/>
                  </a:cubicBezTo>
                  <a:cubicBezTo>
                    <a:pt x="2416" y="439"/>
                    <a:pt x="2396" y="439"/>
                    <a:pt x="2376" y="460"/>
                  </a:cubicBezTo>
                  <a:cubicBezTo>
                    <a:pt x="2376" y="460"/>
                    <a:pt x="2376" y="485"/>
                    <a:pt x="2351" y="505"/>
                  </a:cubicBezTo>
                  <a:cubicBezTo>
                    <a:pt x="2331" y="505"/>
                    <a:pt x="2331" y="525"/>
                    <a:pt x="2311" y="525"/>
                  </a:cubicBezTo>
                  <a:cubicBezTo>
                    <a:pt x="2311" y="545"/>
                    <a:pt x="2290" y="545"/>
                    <a:pt x="2270" y="565"/>
                  </a:cubicBezTo>
                  <a:cubicBezTo>
                    <a:pt x="2270" y="586"/>
                    <a:pt x="2250" y="586"/>
                    <a:pt x="2250" y="611"/>
                  </a:cubicBezTo>
                  <a:lnTo>
                    <a:pt x="2205" y="651"/>
                  </a:lnTo>
                  <a:cubicBezTo>
                    <a:pt x="2124" y="777"/>
                    <a:pt x="2018" y="924"/>
                    <a:pt x="1952" y="1090"/>
                  </a:cubicBezTo>
                  <a:cubicBezTo>
                    <a:pt x="1932" y="1090"/>
                    <a:pt x="1932" y="1115"/>
                    <a:pt x="1932" y="1136"/>
                  </a:cubicBezTo>
                  <a:cubicBezTo>
                    <a:pt x="1912" y="1156"/>
                    <a:pt x="1912" y="1176"/>
                    <a:pt x="1892" y="1196"/>
                  </a:cubicBezTo>
                  <a:cubicBezTo>
                    <a:pt x="1892" y="1216"/>
                    <a:pt x="1892" y="1216"/>
                    <a:pt x="1872" y="1262"/>
                  </a:cubicBezTo>
                  <a:cubicBezTo>
                    <a:pt x="1872" y="1262"/>
                    <a:pt x="1872" y="1282"/>
                    <a:pt x="1846" y="1302"/>
                  </a:cubicBezTo>
                  <a:cubicBezTo>
                    <a:pt x="1846" y="1322"/>
                    <a:pt x="1846" y="1322"/>
                    <a:pt x="1826" y="1368"/>
                  </a:cubicBezTo>
                  <a:lnTo>
                    <a:pt x="1826" y="1428"/>
                  </a:lnTo>
                  <a:cubicBezTo>
                    <a:pt x="1806" y="1428"/>
                    <a:pt x="1806" y="1448"/>
                    <a:pt x="1806" y="1468"/>
                  </a:cubicBezTo>
                  <a:cubicBezTo>
                    <a:pt x="1806" y="1494"/>
                    <a:pt x="1786" y="1514"/>
                    <a:pt x="1786" y="1534"/>
                  </a:cubicBezTo>
                  <a:cubicBezTo>
                    <a:pt x="1786" y="1554"/>
                    <a:pt x="1786" y="1554"/>
                    <a:pt x="1766" y="1595"/>
                  </a:cubicBezTo>
                  <a:cubicBezTo>
                    <a:pt x="1766" y="1620"/>
                    <a:pt x="1766" y="1620"/>
                    <a:pt x="1746" y="1660"/>
                  </a:cubicBezTo>
                  <a:lnTo>
                    <a:pt x="1746" y="1721"/>
                  </a:lnTo>
                  <a:cubicBezTo>
                    <a:pt x="1746" y="1746"/>
                    <a:pt x="1746" y="1746"/>
                    <a:pt x="1720" y="1786"/>
                  </a:cubicBezTo>
                  <a:lnTo>
                    <a:pt x="1720" y="1847"/>
                  </a:lnTo>
                  <a:cubicBezTo>
                    <a:pt x="1720" y="1847"/>
                    <a:pt x="1720" y="1872"/>
                    <a:pt x="1700" y="1912"/>
                  </a:cubicBezTo>
                  <a:lnTo>
                    <a:pt x="1700" y="1973"/>
                  </a:lnTo>
                  <a:lnTo>
                    <a:pt x="1700" y="2038"/>
                  </a:lnTo>
                  <a:cubicBezTo>
                    <a:pt x="1700" y="2059"/>
                    <a:pt x="1680" y="2059"/>
                    <a:pt x="1680" y="2099"/>
                  </a:cubicBezTo>
                  <a:lnTo>
                    <a:pt x="1680" y="2165"/>
                  </a:lnTo>
                  <a:lnTo>
                    <a:pt x="1680" y="2250"/>
                  </a:lnTo>
                  <a:lnTo>
                    <a:pt x="1680" y="2311"/>
                  </a:lnTo>
                  <a:lnTo>
                    <a:pt x="1680" y="2376"/>
                  </a:lnTo>
                  <a:lnTo>
                    <a:pt x="1428" y="2331"/>
                  </a:lnTo>
                  <a:lnTo>
                    <a:pt x="1070" y="2331"/>
                  </a:lnTo>
                  <a:cubicBezTo>
                    <a:pt x="484" y="2376"/>
                    <a:pt x="0" y="3088"/>
                    <a:pt x="0" y="3991"/>
                  </a:cubicBezTo>
                  <a:cubicBezTo>
                    <a:pt x="0" y="4309"/>
                    <a:pt x="61" y="4581"/>
                    <a:pt x="146" y="4833"/>
                  </a:cubicBezTo>
                  <a:cubicBezTo>
                    <a:pt x="379" y="5484"/>
                    <a:pt x="863" y="6008"/>
                    <a:pt x="1408" y="6114"/>
                  </a:cubicBezTo>
                  <a:lnTo>
                    <a:pt x="7627" y="7189"/>
                  </a:lnTo>
                  <a:lnTo>
                    <a:pt x="8006" y="7189"/>
                  </a:lnTo>
                  <a:cubicBezTo>
                    <a:pt x="8026" y="7189"/>
                    <a:pt x="8026" y="7169"/>
                    <a:pt x="8051" y="7169"/>
                  </a:cubicBezTo>
                  <a:cubicBezTo>
                    <a:pt x="8071" y="7169"/>
                    <a:pt x="8071" y="7169"/>
                    <a:pt x="8636" y="6811"/>
                  </a:cubicBezTo>
                  <a:cubicBezTo>
                    <a:pt x="8636" y="6790"/>
                    <a:pt x="8636" y="6790"/>
                    <a:pt x="8657" y="6765"/>
                  </a:cubicBezTo>
                  <a:lnTo>
                    <a:pt x="8682" y="6745"/>
                  </a:lnTo>
                  <a:lnTo>
                    <a:pt x="8702" y="6725"/>
                  </a:lnTo>
                  <a:cubicBezTo>
                    <a:pt x="8702" y="6705"/>
                    <a:pt x="8722" y="6705"/>
                    <a:pt x="8722" y="6684"/>
                  </a:cubicBezTo>
                  <a:cubicBezTo>
                    <a:pt x="8742" y="6639"/>
                    <a:pt x="8783" y="6599"/>
                    <a:pt x="8808" y="6558"/>
                  </a:cubicBezTo>
                  <a:cubicBezTo>
                    <a:pt x="8808" y="6538"/>
                    <a:pt x="8828" y="6538"/>
                    <a:pt x="8828" y="6513"/>
                  </a:cubicBezTo>
                  <a:cubicBezTo>
                    <a:pt x="8828" y="6513"/>
                    <a:pt x="8848" y="6493"/>
                    <a:pt x="9060" y="5630"/>
                  </a:cubicBezTo>
                  <a:lnTo>
                    <a:pt x="9060" y="5590"/>
                  </a:lnTo>
                  <a:lnTo>
                    <a:pt x="9060" y="5549"/>
                  </a:lnTo>
                  <a:cubicBezTo>
                    <a:pt x="9060" y="4601"/>
                    <a:pt x="8530" y="3718"/>
                    <a:pt x="7859" y="3466"/>
                  </a:cubicBezTo>
                  <a:cubicBezTo>
                    <a:pt x="7713" y="2477"/>
                    <a:pt x="7083" y="1640"/>
                    <a:pt x="6306" y="1514"/>
                  </a:cubicBezTo>
                  <a:lnTo>
                    <a:pt x="6260" y="1514"/>
                  </a:lnTo>
                  <a:cubicBezTo>
                    <a:pt x="6240" y="1514"/>
                    <a:pt x="6220" y="1514"/>
                    <a:pt x="6200" y="1494"/>
                  </a:cubicBezTo>
                  <a:lnTo>
                    <a:pt x="6008" y="1494"/>
                  </a:lnTo>
                  <a:cubicBezTo>
                    <a:pt x="5988" y="1494"/>
                    <a:pt x="5968" y="1514"/>
                    <a:pt x="5968" y="1514"/>
                  </a:cubicBezTo>
                  <a:lnTo>
                    <a:pt x="5862" y="1514"/>
                  </a:lnTo>
                  <a:cubicBezTo>
                    <a:pt x="5842" y="1534"/>
                    <a:pt x="5842" y="1534"/>
                    <a:pt x="5822" y="1534"/>
                  </a:cubicBezTo>
                  <a:cubicBezTo>
                    <a:pt x="5801" y="1534"/>
                    <a:pt x="5781" y="1534"/>
                    <a:pt x="5756" y="1554"/>
                  </a:cubicBezTo>
                  <a:lnTo>
                    <a:pt x="5716" y="1554"/>
                  </a:lnTo>
                  <a:cubicBezTo>
                    <a:pt x="5716" y="1574"/>
                    <a:pt x="5695" y="1574"/>
                    <a:pt x="5675" y="1574"/>
                  </a:cubicBezTo>
                  <a:cubicBezTo>
                    <a:pt x="5675" y="1574"/>
                    <a:pt x="5655" y="1595"/>
                    <a:pt x="5630" y="1595"/>
                  </a:cubicBezTo>
                  <a:cubicBezTo>
                    <a:pt x="5610" y="1595"/>
                    <a:pt x="5610" y="1620"/>
                    <a:pt x="5589" y="1620"/>
                  </a:cubicBezTo>
                  <a:cubicBezTo>
                    <a:pt x="5569" y="1620"/>
                    <a:pt x="5569" y="1640"/>
                    <a:pt x="5549" y="1640"/>
                  </a:cubicBezTo>
                  <a:cubicBezTo>
                    <a:pt x="5529" y="1640"/>
                    <a:pt x="5529" y="1660"/>
                    <a:pt x="5504" y="1660"/>
                  </a:cubicBezTo>
                  <a:cubicBezTo>
                    <a:pt x="5484" y="1680"/>
                    <a:pt x="5484" y="1680"/>
                    <a:pt x="5463" y="1680"/>
                  </a:cubicBezTo>
                  <a:cubicBezTo>
                    <a:pt x="5125" y="818"/>
                    <a:pt x="4475" y="167"/>
                    <a:pt x="3718" y="21"/>
                  </a:cubicBezTo>
                  <a:lnTo>
                    <a:pt x="3572" y="21"/>
                  </a:lnTo>
                  <a:lnTo>
                    <a:pt x="3551" y="1"/>
                  </a:lnTo>
                  <a:close/>
                </a:path>
              </a:pathLst>
            </a:custGeom>
            <a:gradFill>
              <a:gsLst>
                <a:gs pos="0">
                  <a:srgbClr val="B0A1FB"/>
                </a:gs>
                <a:gs pos="100000">
                  <a:srgbClr val="1501A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7" name="Shape 1637"/>
        <p:cNvGrpSpPr/>
        <p:nvPr/>
      </p:nvGrpSpPr>
      <p:grpSpPr>
        <a:xfrm>
          <a:off x="0" y="0"/>
          <a:ext cx="0" cy="0"/>
          <a:chOff x="0" y="0"/>
          <a:chExt cx="0" cy="0"/>
        </a:xfrm>
      </p:grpSpPr>
      <p:pic>
        <p:nvPicPr>
          <p:cNvPr id="1638" name="Google Shape;1638;p81"/>
          <p:cNvPicPr preferRelativeResize="0"/>
          <p:nvPr/>
        </p:nvPicPr>
        <p:blipFill>
          <a:blip r:embed="rId3">
            <a:alphaModFix/>
          </a:blip>
          <a:stretch>
            <a:fillRect/>
          </a:stretch>
        </p:blipFill>
        <p:spPr>
          <a:xfrm>
            <a:off x="559975" y="565475"/>
            <a:ext cx="3822200" cy="630100"/>
          </a:xfrm>
          <a:prstGeom prst="rect">
            <a:avLst/>
          </a:prstGeom>
          <a:noFill/>
          <a:ln>
            <a:noFill/>
          </a:ln>
        </p:spPr>
      </p:pic>
      <p:pic>
        <p:nvPicPr>
          <p:cNvPr id="1639" name="Google Shape;1639;p81"/>
          <p:cNvPicPr preferRelativeResize="0"/>
          <p:nvPr/>
        </p:nvPicPr>
        <p:blipFill>
          <a:blip r:embed="rId4">
            <a:alphaModFix/>
          </a:blip>
          <a:stretch>
            <a:fillRect/>
          </a:stretch>
        </p:blipFill>
        <p:spPr>
          <a:xfrm>
            <a:off x="1140500" y="1394575"/>
            <a:ext cx="2911149" cy="2911149"/>
          </a:xfrm>
          <a:prstGeom prst="rect">
            <a:avLst/>
          </a:prstGeom>
          <a:noFill/>
          <a:ln>
            <a:noFill/>
          </a:ln>
        </p:spPr>
      </p:pic>
      <p:pic>
        <p:nvPicPr>
          <p:cNvPr id="1640" name="Google Shape;1640;p81"/>
          <p:cNvPicPr preferRelativeResize="0"/>
          <p:nvPr/>
        </p:nvPicPr>
        <p:blipFill>
          <a:blip r:embed="rId5">
            <a:alphaModFix/>
          </a:blip>
          <a:stretch>
            <a:fillRect/>
          </a:stretch>
        </p:blipFill>
        <p:spPr>
          <a:xfrm>
            <a:off x="4726625" y="541325"/>
            <a:ext cx="3487219" cy="630100"/>
          </a:xfrm>
          <a:prstGeom prst="rect">
            <a:avLst/>
          </a:prstGeom>
          <a:noFill/>
          <a:ln>
            <a:noFill/>
          </a:ln>
        </p:spPr>
      </p:pic>
      <p:pic>
        <p:nvPicPr>
          <p:cNvPr id="1641" name="Google Shape;1641;p81"/>
          <p:cNvPicPr preferRelativeResize="0"/>
          <p:nvPr/>
        </p:nvPicPr>
        <p:blipFill>
          <a:blip r:embed="rId6">
            <a:alphaModFix/>
          </a:blip>
          <a:stretch>
            <a:fillRect/>
          </a:stretch>
        </p:blipFill>
        <p:spPr>
          <a:xfrm>
            <a:off x="5044925" y="1336900"/>
            <a:ext cx="2968800" cy="2968825"/>
          </a:xfrm>
          <a:prstGeom prst="rect">
            <a:avLst/>
          </a:prstGeom>
          <a:noFill/>
          <a:ln>
            <a:noFill/>
          </a:ln>
        </p:spPr>
      </p:pic>
      <p:sp>
        <p:nvSpPr>
          <p:cNvPr id="1642" name="Google Shape;1642;p81"/>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7"/>
          <p:cNvSpPr txBox="1"/>
          <p:nvPr>
            <p:ph type="title"/>
          </p:nvPr>
        </p:nvSpPr>
        <p:spPr>
          <a:xfrm>
            <a:off x="2604300" y="540000"/>
            <a:ext cx="39354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635" name="Google Shape;635;p37"/>
          <p:cNvSpPr txBox="1"/>
          <p:nvPr/>
        </p:nvSpPr>
        <p:spPr>
          <a:xfrm>
            <a:off x="1409250" y="1332450"/>
            <a:ext cx="6325500" cy="261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As university students, housing will soon be our concern as we graduate and step into workforce.</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HDB BTO flats, is seen as an affordable option, and is good investment when we </a:t>
            </a:r>
            <a:r>
              <a:rPr lang="en" sz="1600">
                <a:solidFill>
                  <a:schemeClr val="lt1"/>
                </a:solidFill>
                <a:latin typeface="Roboto"/>
                <a:ea typeface="Roboto"/>
                <a:cs typeface="Roboto"/>
                <a:sym typeface="Roboto"/>
              </a:rPr>
              <a:t>resell</a:t>
            </a:r>
            <a:r>
              <a:rPr lang="en" sz="1600">
                <a:solidFill>
                  <a:schemeClr val="lt1"/>
                </a:solidFill>
                <a:latin typeface="Roboto"/>
                <a:ea typeface="Roboto"/>
                <a:cs typeface="Roboto"/>
                <a:sym typeface="Roboto"/>
              </a:rPr>
              <a:t> it in the future</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sz="1600">
              <a:solidFill>
                <a:schemeClr val="lt1"/>
              </a:solidFill>
              <a:latin typeface="Roboto"/>
              <a:ea typeface="Roboto"/>
              <a:cs typeface="Roboto"/>
              <a:sym typeface="Roboto"/>
            </a:endParaRPr>
          </a:p>
          <a:p>
            <a:pPr indent="-330200" lvl="0" marL="457200" rtl="0" algn="l">
              <a:spcBef>
                <a:spcPts val="0"/>
              </a:spcBef>
              <a:spcAft>
                <a:spcPts val="0"/>
              </a:spcAft>
              <a:buClr>
                <a:schemeClr val="lt1"/>
              </a:buClr>
              <a:buSzPts val="1600"/>
              <a:buFont typeface="Roboto"/>
              <a:buChar char="-"/>
            </a:pPr>
            <a:r>
              <a:rPr lang="en" sz="1600">
                <a:solidFill>
                  <a:schemeClr val="lt1"/>
                </a:solidFill>
                <a:latin typeface="Roboto"/>
                <a:ea typeface="Roboto"/>
                <a:cs typeface="Roboto"/>
                <a:sym typeface="Roboto"/>
              </a:rPr>
              <a:t>Through this project, we hope to make a more wise and informed choice on housing</a:t>
            </a:r>
            <a:r>
              <a:rPr lang="en" sz="1600">
                <a:solidFill>
                  <a:schemeClr val="lt1"/>
                </a:solidFill>
                <a:latin typeface="Roboto"/>
                <a:ea typeface="Roboto"/>
                <a:cs typeface="Roboto"/>
                <a:sym typeface="Roboto"/>
              </a:rPr>
              <a:t>, by investigating more about HDB resale price so that we can maximise our profits when we re-sell the HDB flats after we BTO</a:t>
            </a:r>
            <a:endParaRPr sz="1600">
              <a:solidFill>
                <a:schemeClr val="lt1"/>
              </a:solidFill>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
        <p:nvSpPr>
          <p:cNvPr id="636" name="Google Shape;636;p37"/>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INTRODUCTION - MOTIVATION</a:t>
            </a:r>
            <a:endParaRPr>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pic>
        <p:nvPicPr>
          <p:cNvPr id="1647" name="Google Shape;1647;p82"/>
          <p:cNvPicPr preferRelativeResize="0"/>
          <p:nvPr/>
        </p:nvPicPr>
        <p:blipFill>
          <a:blip r:embed="rId3">
            <a:alphaModFix/>
          </a:blip>
          <a:stretch>
            <a:fillRect/>
          </a:stretch>
        </p:blipFill>
        <p:spPr>
          <a:xfrm>
            <a:off x="797600" y="610700"/>
            <a:ext cx="3678822" cy="620575"/>
          </a:xfrm>
          <a:prstGeom prst="rect">
            <a:avLst/>
          </a:prstGeom>
          <a:noFill/>
          <a:ln>
            <a:noFill/>
          </a:ln>
        </p:spPr>
      </p:pic>
      <p:pic>
        <p:nvPicPr>
          <p:cNvPr id="1648" name="Google Shape;1648;p82"/>
          <p:cNvPicPr preferRelativeResize="0"/>
          <p:nvPr/>
        </p:nvPicPr>
        <p:blipFill>
          <a:blip r:embed="rId4">
            <a:alphaModFix/>
          </a:blip>
          <a:stretch>
            <a:fillRect/>
          </a:stretch>
        </p:blipFill>
        <p:spPr>
          <a:xfrm>
            <a:off x="1261975" y="1476300"/>
            <a:ext cx="2865224" cy="2865224"/>
          </a:xfrm>
          <a:prstGeom prst="rect">
            <a:avLst/>
          </a:prstGeom>
          <a:noFill/>
          <a:ln>
            <a:noFill/>
          </a:ln>
        </p:spPr>
      </p:pic>
      <p:pic>
        <p:nvPicPr>
          <p:cNvPr id="1649" name="Google Shape;1649;p82"/>
          <p:cNvPicPr preferRelativeResize="0"/>
          <p:nvPr/>
        </p:nvPicPr>
        <p:blipFill>
          <a:blip r:embed="rId5">
            <a:alphaModFix/>
          </a:blip>
          <a:stretch>
            <a:fillRect/>
          </a:stretch>
        </p:blipFill>
        <p:spPr>
          <a:xfrm>
            <a:off x="4733474" y="610700"/>
            <a:ext cx="3589287" cy="620575"/>
          </a:xfrm>
          <a:prstGeom prst="rect">
            <a:avLst/>
          </a:prstGeom>
          <a:noFill/>
          <a:ln>
            <a:noFill/>
          </a:ln>
        </p:spPr>
      </p:pic>
      <p:pic>
        <p:nvPicPr>
          <p:cNvPr id="1650" name="Google Shape;1650;p82"/>
          <p:cNvPicPr preferRelativeResize="0"/>
          <p:nvPr/>
        </p:nvPicPr>
        <p:blipFill>
          <a:blip r:embed="rId6">
            <a:alphaModFix/>
          </a:blip>
          <a:stretch>
            <a:fillRect/>
          </a:stretch>
        </p:blipFill>
        <p:spPr>
          <a:xfrm>
            <a:off x="5137625" y="1429075"/>
            <a:ext cx="2917700" cy="2907375"/>
          </a:xfrm>
          <a:prstGeom prst="rect">
            <a:avLst/>
          </a:prstGeom>
          <a:noFill/>
          <a:ln>
            <a:noFill/>
          </a:ln>
        </p:spPr>
      </p:pic>
      <p:sp>
        <p:nvSpPr>
          <p:cNvPr id="1651" name="Google Shape;1651;p82"/>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5" name="Shape 1655"/>
        <p:cNvGrpSpPr/>
        <p:nvPr/>
      </p:nvGrpSpPr>
      <p:grpSpPr>
        <a:xfrm>
          <a:off x="0" y="0"/>
          <a:ext cx="0" cy="0"/>
          <a:chOff x="0" y="0"/>
          <a:chExt cx="0" cy="0"/>
        </a:xfrm>
      </p:grpSpPr>
      <p:pic>
        <p:nvPicPr>
          <p:cNvPr id="1656" name="Google Shape;1656;p83"/>
          <p:cNvPicPr preferRelativeResize="0"/>
          <p:nvPr/>
        </p:nvPicPr>
        <p:blipFill>
          <a:blip r:embed="rId3">
            <a:alphaModFix/>
          </a:blip>
          <a:stretch>
            <a:fillRect/>
          </a:stretch>
        </p:blipFill>
        <p:spPr>
          <a:xfrm>
            <a:off x="892050" y="731275"/>
            <a:ext cx="5751050" cy="1373176"/>
          </a:xfrm>
          <a:prstGeom prst="rect">
            <a:avLst/>
          </a:prstGeom>
          <a:noFill/>
          <a:ln>
            <a:noFill/>
          </a:ln>
        </p:spPr>
      </p:pic>
      <p:pic>
        <p:nvPicPr>
          <p:cNvPr id="1657" name="Google Shape;1657;p83"/>
          <p:cNvPicPr preferRelativeResize="0"/>
          <p:nvPr/>
        </p:nvPicPr>
        <p:blipFill>
          <a:blip r:embed="rId4">
            <a:alphaModFix/>
          </a:blip>
          <a:stretch>
            <a:fillRect/>
          </a:stretch>
        </p:blipFill>
        <p:spPr>
          <a:xfrm>
            <a:off x="892050" y="2614250"/>
            <a:ext cx="7359902" cy="1373175"/>
          </a:xfrm>
          <a:prstGeom prst="rect">
            <a:avLst/>
          </a:prstGeom>
          <a:noFill/>
          <a:ln>
            <a:noFill/>
          </a:ln>
        </p:spPr>
      </p:pic>
      <p:sp>
        <p:nvSpPr>
          <p:cNvPr id="1658" name="Google Shape;1658;p83"/>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2" name="Shape 1662"/>
        <p:cNvGrpSpPr/>
        <p:nvPr/>
      </p:nvGrpSpPr>
      <p:grpSpPr>
        <a:xfrm>
          <a:off x="0" y="0"/>
          <a:ext cx="0" cy="0"/>
          <a:chOff x="0" y="0"/>
          <a:chExt cx="0" cy="0"/>
        </a:xfrm>
      </p:grpSpPr>
      <p:pic>
        <p:nvPicPr>
          <p:cNvPr id="1663" name="Google Shape;1663;p84"/>
          <p:cNvPicPr preferRelativeResize="0"/>
          <p:nvPr/>
        </p:nvPicPr>
        <p:blipFill rotWithShape="1">
          <a:blip r:embed="rId3">
            <a:alphaModFix/>
          </a:blip>
          <a:srcRect b="0" l="0" r="0" t="38290"/>
          <a:stretch/>
        </p:blipFill>
        <p:spPr>
          <a:xfrm>
            <a:off x="496225" y="809650"/>
            <a:ext cx="3946442" cy="506387"/>
          </a:xfrm>
          <a:prstGeom prst="rect">
            <a:avLst/>
          </a:prstGeom>
          <a:noFill/>
          <a:ln>
            <a:noFill/>
          </a:ln>
        </p:spPr>
      </p:pic>
      <p:pic>
        <p:nvPicPr>
          <p:cNvPr id="1664" name="Google Shape;1664;p84"/>
          <p:cNvPicPr preferRelativeResize="0"/>
          <p:nvPr/>
        </p:nvPicPr>
        <p:blipFill>
          <a:blip r:embed="rId4">
            <a:alphaModFix/>
          </a:blip>
          <a:stretch>
            <a:fillRect/>
          </a:stretch>
        </p:blipFill>
        <p:spPr>
          <a:xfrm>
            <a:off x="589395" y="1571031"/>
            <a:ext cx="3769932" cy="2511219"/>
          </a:xfrm>
          <a:prstGeom prst="rect">
            <a:avLst/>
          </a:prstGeom>
          <a:noFill/>
          <a:ln>
            <a:noFill/>
          </a:ln>
        </p:spPr>
      </p:pic>
      <p:pic>
        <p:nvPicPr>
          <p:cNvPr id="1665" name="Google Shape;1665;p84"/>
          <p:cNvPicPr preferRelativeResize="0"/>
          <p:nvPr/>
        </p:nvPicPr>
        <p:blipFill>
          <a:blip r:embed="rId5">
            <a:alphaModFix/>
          </a:blip>
          <a:stretch>
            <a:fillRect/>
          </a:stretch>
        </p:blipFill>
        <p:spPr>
          <a:xfrm>
            <a:off x="4759724" y="771566"/>
            <a:ext cx="3872151" cy="541761"/>
          </a:xfrm>
          <a:prstGeom prst="rect">
            <a:avLst/>
          </a:prstGeom>
          <a:noFill/>
          <a:ln>
            <a:noFill/>
          </a:ln>
        </p:spPr>
      </p:pic>
      <p:pic>
        <p:nvPicPr>
          <p:cNvPr id="1666" name="Google Shape;1666;p84"/>
          <p:cNvPicPr preferRelativeResize="0"/>
          <p:nvPr/>
        </p:nvPicPr>
        <p:blipFill>
          <a:blip r:embed="rId6">
            <a:alphaModFix/>
          </a:blip>
          <a:stretch>
            <a:fillRect/>
          </a:stretch>
        </p:blipFill>
        <p:spPr>
          <a:xfrm>
            <a:off x="4835924" y="1571031"/>
            <a:ext cx="3759399" cy="2511219"/>
          </a:xfrm>
          <a:prstGeom prst="rect">
            <a:avLst/>
          </a:prstGeom>
          <a:noFill/>
          <a:ln>
            <a:noFill/>
          </a:ln>
        </p:spPr>
      </p:pic>
      <p:sp>
        <p:nvSpPr>
          <p:cNvPr id="1667" name="Google Shape;1667;p84"/>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1" name="Shape 1671"/>
        <p:cNvGrpSpPr/>
        <p:nvPr/>
      </p:nvGrpSpPr>
      <p:grpSpPr>
        <a:xfrm>
          <a:off x="0" y="0"/>
          <a:ext cx="0" cy="0"/>
          <a:chOff x="0" y="0"/>
          <a:chExt cx="0" cy="0"/>
        </a:xfrm>
      </p:grpSpPr>
      <p:pic>
        <p:nvPicPr>
          <p:cNvPr id="1672" name="Google Shape;1672;p85"/>
          <p:cNvPicPr preferRelativeResize="0"/>
          <p:nvPr/>
        </p:nvPicPr>
        <p:blipFill>
          <a:blip r:embed="rId3">
            <a:alphaModFix/>
          </a:blip>
          <a:stretch>
            <a:fillRect/>
          </a:stretch>
        </p:blipFill>
        <p:spPr>
          <a:xfrm>
            <a:off x="427275" y="970513"/>
            <a:ext cx="4006273" cy="522736"/>
          </a:xfrm>
          <a:prstGeom prst="rect">
            <a:avLst/>
          </a:prstGeom>
          <a:noFill/>
          <a:ln>
            <a:noFill/>
          </a:ln>
        </p:spPr>
      </p:pic>
      <p:pic>
        <p:nvPicPr>
          <p:cNvPr id="1673" name="Google Shape;1673;p85"/>
          <p:cNvPicPr preferRelativeResize="0"/>
          <p:nvPr/>
        </p:nvPicPr>
        <p:blipFill>
          <a:blip r:embed="rId4">
            <a:alphaModFix/>
          </a:blip>
          <a:stretch>
            <a:fillRect/>
          </a:stretch>
        </p:blipFill>
        <p:spPr>
          <a:xfrm>
            <a:off x="606573" y="1685153"/>
            <a:ext cx="3606328" cy="2284020"/>
          </a:xfrm>
          <a:prstGeom prst="rect">
            <a:avLst/>
          </a:prstGeom>
          <a:noFill/>
          <a:ln>
            <a:noFill/>
          </a:ln>
        </p:spPr>
      </p:pic>
      <p:pic>
        <p:nvPicPr>
          <p:cNvPr id="1674" name="Google Shape;1674;p85"/>
          <p:cNvPicPr preferRelativeResize="0"/>
          <p:nvPr/>
        </p:nvPicPr>
        <p:blipFill>
          <a:blip r:embed="rId5">
            <a:alphaModFix/>
          </a:blip>
          <a:stretch>
            <a:fillRect/>
          </a:stretch>
        </p:blipFill>
        <p:spPr>
          <a:xfrm>
            <a:off x="4710451" y="931050"/>
            <a:ext cx="4006275" cy="535135"/>
          </a:xfrm>
          <a:prstGeom prst="rect">
            <a:avLst/>
          </a:prstGeom>
          <a:noFill/>
          <a:ln>
            <a:noFill/>
          </a:ln>
        </p:spPr>
      </p:pic>
      <p:pic>
        <p:nvPicPr>
          <p:cNvPr id="1675" name="Google Shape;1675;p85"/>
          <p:cNvPicPr preferRelativeResize="0"/>
          <p:nvPr/>
        </p:nvPicPr>
        <p:blipFill>
          <a:blip r:embed="rId6">
            <a:alphaModFix/>
          </a:blip>
          <a:stretch>
            <a:fillRect/>
          </a:stretch>
        </p:blipFill>
        <p:spPr>
          <a:xfrm>
            <a:off x="4994430" y="1651894"/>
            <a:ext cx="3606329" cy="2470355"/>
          </a:xfrm>
          <a:prstGeom prst="rect">
            <a:avLst/>
          </a:prstGeom>
          <a:noFill/>
          <a:ln>
            <a:noFill/>
          </a:ln>
        </p:spPr>
      </p:pic>
      <p:sp>
        <p:nvSpPr>
          <p:cNvPr id="1676" name="Google Shape;1676;p85"/>
          <p:cNvSpPr txBox="1"/>
          <p:nvPr/>
        </p:nvSpPr>
        <p:spPr>
          <a:xfrm>
            <a:off x="0" y="4781675"/>
            <a:ext cx="3334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Teko"/>
                <a:ea typeface="Teko"/>
                <a:cs typeface="Teko"/>
                <a:sym typeface="Teko"/>
              </a:rPr>
              <a:t>EXPLORATORY DATA ANALYSIS - CATEGORICAL VARIABLES</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8"/>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INTRODUCTION</a:t>
            </a:r>
            <a:endParaRPr>
              <a:latin typeface="Roboto"/>
              <a:ea typeface="Roboto"/>
              <a:cs typeface="Roboto"/>
              <a:sym typeface="Roboto"/>
            </a:endParaRPr>
          </a:p>
        </p:txBody>
      </p:sp>
      <p:pic>
        <p:nvPicPr>
          <p:cNvPr id="642" name="Google Shape;642;p38"/>
          <p:cNvPicPr preferRelativeResize="0"/>
          <p:nvPr/>
        </p:nvPicPr>
        <p:blipFill>
          <a:blip r:embed="rId3">
            <a:alphaModFix/>
          </a:blip>
          <a:stretch>
            <a:fillRect/>
          </a:stretch>
        </p:blipFill>
        <p:spPr>
          <a:xfrm>
            <a:off x="4906213" y="2922275"/>
            <a:ext cx="3334500" cy="2000696"/>
          </a:xfrm>
          <a:prstGeom prst="rect">
            <a:avLst/>
          </a:prstGeom>
          <a:noFill/>
          <a:ln>
            <a:noFill/>
          </a:ln>
        </p:spPr>
      </p:pic>
      <p:sp>
        <p:nvSpPr>
          <p:cNvPr id="643" name="Google Shape;643;p38"/>
          <p:cNvSpPr txBox="1"/>
          <p:nvPr/>
        </p:nvSpPr>
        <p:spPr>
          <a:xfrm>
            <a:off x="781250" y="1676650"/>
            <a:ext cx="3414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The HDB Resale Price Index has increased drastically over the years.</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BUT, </a:t>
            </a:r>
            <a:r>
              <a:rPr lang="en">
                <a:solidFill>
                  <a:schemeClr val="lt1"/>
                </a:solidFill>
                <a:latin typeface="Roboto"/>
                <a:ea typeface="Roboto"/>
                <a:cs typeface="Roboto"/>
                <a:sym typeface="Roboto"/>
              </a:rPr>
              <a:t>the volume of HDB flat resale increase by 18% to 2,213 units in October 2019, according to the SRX Property Price Index.</a:t>
            </a:r>
            <a:endParaRPr>
              <a:solidFill>
                <a:schemeClr val="lt1"/>
              </a:solidFill>
              <a:latin typeface="Roboto"/>
              <a:ea typeface="Roboto"/>
              <a:cs typeface="Roboto"/>
              <a:sym typeface="Roboto"/>
            </a:endParaRPr>
          </a:p>
        </p:txBody>
      </p:sp>
      <p:pic>
        <p:nvPicPr>
          <p:cNvPr id="644" name="Google Shape;644;p38"/>
          <p:cNvPicPr preferRelativeResize="0"/>
          <p:nvPr/>
        </p:nvPicPr>
        <p:blipFill>
          <a:blip r:embed="rId4">
            <a:alphaModFix/>
          </a:blip>
          <a:stretch>
            <a:fillRect/>
          </a:stretch>
        </p:blipFill>
        <p:spPr>
          <a:xfrm>
            <a:off x="4568675" y="545100"/>
            <a:ext cx="3870349" cy="2177075"/>
          </a:xfrm>
          <a:prstGeom prst="rect">
            <a:avLst/>
          </a:prstGeom>
          <a:noFill/>
          <a:ln>
            <a:noFill/>
          </a:ln>
        </p:spPr>
      </p:pic>
      <p:sp>
        <p:nvSpPr>
          <p:cNvPr id="645" name="Google Shape;645;p38"/>
          <p:cNvSpPr txBox="1"/>
          <p:nvPr/>
        </p:nvSpPr>
        <p:spPr>
          <a:xfrm>
            <a:off x="4835475" y="4841825"/>
            <a:ext cx="5469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Retrieved from: </a:t>
            </a:r>
            <a:r>
              <a:rPr lang="en" sz="600">
                <a:solidFill>
                  <a:schemeClr val="lt1"/>
                </a:solidFill>
              </a:rPr>
              <a:t>https://sbr.com.sg/residential-property/news/hdb-resale-volume-rose-18-2213-in-october</a:t>
            </a:r>
            <a:endParaRPr sz="600">
              <a:solidFill>
                <a:schemeClr val="lt1"/>
              </a:solidFill>
              <a:latin typeface="Roboto"/>
              <a:ea typeface="Roboto"/>
              <a:cs typeface="Roboto"/>
              <a:sym typeface="Roboto"/>
            </a:endParaRPr>
          </a:p>
        </p:txBody>
      </p:sp>
      <p:sp>
        <p:nvSpPr>
          <p:cNvPr id="646" name="Google Shape;646;p38"/>
          <p:cNvSpPr txBox="1"/>
          <p:nvPr/>
        </p:nvSpPr>
        <p:spPr>
          <a:xfrm>
            <a:off x="4568675" y="2645375"/>
            <a:ext cx="5469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Roboto"/>
                <a:ea typeface="Roboto"/>
                <a:cs typeface="Roboto"/>
                <a:sym typeface="Roboto"/>
              </a:rPr>
              <a:t>Retrieved from: </a:t>
            </a:r>
            <a:r>
              <a:rPr lang="en" sz="600">
                <a:solidFill>
                  <a:schemeClr val="lt1"/>
                </a:solidFill>
              </a:rPr>
              <a:t>https://www.teoalida.com/singapore/hdbprices/</a:t>
            </a:r>
            <a:endParaRPr sz="6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grpSp>
        <p:nvGrpSpPr>
          <p:cNvPr id="651" name="Google Shape;651;p39"/>
          <p:cNvGrpSpPr/>
          <p:nvPr/>
        </p:nvGrpSpPr>
        <p:grpSpPr>
          <a:xfrm>
            <a:off x="994314" y="1313587"/>
            <a:ext cx="2173968" cy="1586025"/>
            <a:chOff x="5042008" y="2054935"/>
            <a:chExt cx="1539965" cy="1123486"/>
          </a:xfrm>
        </p:grpSpPr>
        <p:sp>
          <p:nvSpPr>
            <p:cNvPr id="652" name="Google Shape;652;p39"/>
            <p:cNvSpPr/>
            <p:nvPr/>
          </p:nvSpPr>
          <p:spPr>
            <a:xfrm>
              <a:off x="5042008" y="2054935"/>
              <a:ext cx="471040" cy="1058924"/>
            </a:xfrm>
            <a:custGeom>
              <a:rect b="b" l="l" r="r" t="t"/>
              <a:pathLst>
                <a:path extrusionOk="0" h="13893" w="6180">
                  <a:moveTo>
                    <a:pt x="6180" y="0"/>
                  </a:moveTo>
                  <a:cubicBezTo>
                    <a:pt x="4833" y="232"/>
                    <a:pt x="3572" y="651"/>
                    <a:pt x="2502" y="1261"/>
                  </a:cubicBezTo>
                  <a:cubicBezTo>
                    <a:pt x="843" y="2230"/>
                    <a:pt x="20" y="3491"/>
                    <a:pt x="20" y="4752"/>
                  </a:cubicBezTo>
                  <a:lnTo>
                    <a:pt x="0" y="13880"/>
                  </a:lnTo>
                  <a:lnTo>
                    <a:pt x="0" y="13880"/>
                  </a:lnTo>
                  <a:cubicBezTo>
                    <a:pt x="6" y="12623"/>
                    <a:pt x="828" y="11367"/>
                    <a:pt x="2482" y="10407"/>
                  </a:cubicBezTo>
                  <a:cubicBezTo>
                    <a:pt x="3552" y="9776"/>
                    <a:pt x="4813" y="9353"/>
                    <a:pt x="6180" y="9146"/>
                  </a:cubicBezTo>
                  <a:lnTo>
                    <a:pt x="6180" y="0"/>
                  </a:lnTo>
                  <a:close/>
                  <a:moveTo>
                    <a:pt x="0" y="13880"/>
                  </a:moveTo>
                  <a:cubicBezTo>
                    <a:pt x="0" y="13884"/>
                    <a:pt x="0" y="13889"/>
                    <a:pt x="0" y="13893"/>
                  </a:cubicBezTo>
                  <a:lnTo>
                    <a:pt x="0" y="13880"/>
                  </a:lnTo>
                  <a:close/>
                </a:path>
              </a:pathLst>
            </a:custGeom>
            <a:solidFill>
              <a:srgbClr val="AD95E6">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5249942" y="2202729"/>
              <a:ext cx="1185831" cy="975692"/>
            </a:xfrm>
            <a:custGeom>
              <a:rect b="b" l="l" r="r" t="t"/>
              <a:pathLst>
                <a:path extrusionOk="0" h="12801" w="15558">
                  <a:moveTo>
                    <a:pt x="7769" y="1"/>
                  </a:moveTo>
                  <a:cubicBezTo>
                    <a:pt x="5781" y="1"/>
                    <a:pt x="3794" y="442"/>
                    <a:pt x="2291" y="1325"/>
                  </a:cubicBezTo>
                  <a:cubicBezTo>
                    <a:pt x="778" y="2187"/>
                    <a:pt x="46" y="3343"/>
                    <a:pt x="46" y="4478"/>
                  </a:cubicBezTo>
                  <a:lnTo>
                    <a:pt x="1" y="12756"/>
                  </a:lnTo>
                  <a:cubicBezTo>
                    <a:pt x="21" y="11600"/>
                    <a:pt x="757" y="10465"/>
                    <a:pt x="2271" y="9583"/>
                  </a:cubicBezTo>
                  <a:cubicBezTo>
                    <a:pt x="3774" y="8710"/>
                    <a:pt x="5760" y="8273"/>
                    <a:pt x="7749" y="8273"/>
                  </a:cubicBezTo>
                  <a:cubicBezTo>
                    <a:pt x="9738" y="8273"/>
                    <a:pt x="11729" y="8710"/>
                    <a:pt x="13243" y="9583"/>
                  </a:cubicBezTo>
                  <a:cubicBezTo>
                    <a:pt x="14776" y="10465"/>
                    <a:pt x="15533" y="11646"/>
                    <a:pt x="15533" y="12801"/>
                  </a:cubicBezTo>
                  <a:lnTo>
                    <a:pt x="15558" y="4518"/>
                  </a:lnTo>
                  <a:cubicBezTo>
                    <a:pt x="15558" y="3363"/>
                    <a:pt x="14801" y="2208"/>
                    <a:pt x="13263" y="1325"/>
                  </a:cubicBezTo>
                  <a:cubicBezTo>
                    <a:pt x="11749" y="442"/>
                    <a:pt x="9758" y="1"/>
                    <a:pt x="7769" y="1"/>
                  </a:cubicBezTo>
                  <a:close/>
                </a:path>
              </a:pathLst>
            </a:custGeom>
            <a:solidFill>
              <a:srgbClr val="FFFFFF">
                <a:alpha val="14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5189193" y="2109510"/>
              <a:ext cx="471116" cy="1059001"/>
            </a:xfrm>
            <a:custGeom>
              <a:rect b="b" l="l" r="r" t="t"/>
              <a:pathLst>
                <a:path extrusionOk="0" h="13894" w="6181">
                  <a:moveTo>
                    <a:pt x="6180" y="1"/>
                  </a:moveTo>
                  <a:cubicBezTo>
                    <a:pt x="4833" y="233"/>
                    <a:pt x="3572" y="651"/>
                    <a:pt x="2523" y="1262"/>
                  </a:cubicBezTo>
                  <a:cubicBezTo>
                    <a:pt x="863" y="2230"/>
                    <a:pt x="21" y="3491"/>
                    <a:pt x="21" y="4752"/>
                  </a:cubicBezTo>
                  <a:lnTo>
                    <a:pt x="1" y="13881"/>
                  </a:lnTo>
                  <a:lnTo>
                    <a:pt x="1" y="13881"/>
                  </a:lnTo>
                  <a:cubicBezTo>
                    <a:pt x="6" y="12624"/>
                    <a:pt x="849" y="11368"/>
                    <a:pt x="2503" y="10402"/>
                  </a:cubicBezTo>
                  <a:cubicBezTo>
                    <a:pt x="3552" y="9797"/>
                    <a:pt x="4833" y="9373"/>
                    <a:pt x="6180" y="9141"/>
                  </a:cubicBezTo>
                  <a:lnTo>
                    <a:pt x="6180" y="1"/>
                  </a:lnTo>
                  <a:close/>
                  <a:moveTo>
                    <a:pt x="1" y="13881"/>
                  </a:moveTo>
                  <a:cubicBezTo>
                    <a:pt x="1" y="13885"/>
                    <a:pt x="1" y="13889"/>
                    <a:pt x="1" y="13893"/>
                  </a:cubicBezTo>
                  <a:lnTo>
                    <a:pt x="1" y="13881"/>
                  </a:lnTo>
                  <a:close/>
                </a:path>
              </a:pathLst>
            </a:custGeom>
            <a:solidFill>
              <a:srgbClr val="8C74F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9"/>
            <p:cNvSpPr/>
            <p:nvPr/>
          </p:nvSpPr>
          <p:spPr>
            <a:xfrm>
              <a:off x="6143175" y="2116066"/>
              <a:ext cx="438799" cy="1055495"/>
            </a:xfrm>
            <a:custGeom>
              <a:rect b="b" l="l" r="r" t="t"/>
              <a:pathLst>
                <a:path extrusionOk="0" h="13848" w="5757">
                  <a:moveTo>
                    <a:pt x="1" y="0"/>
                  </a:moveTo>
                  <a:lnTo>
                    <a:pt x="1" y="9141"/>
                  </a:lnTo>
                  <a:cubicBezTo>
                    <a:pt x="1156" y="9393"/>
                    <a:pt x="2271" y="9771"/>
                    <a:pt x="3194" y="10316"/>
                  </a:cubicBezTo>
                  <a:cubicBezTo>
                    <a:pt x="4874" y="11285"/>
                    <a:pt x="5716" y="12566"/>
                    <a:pt x="5716" y="13847"/>
                  </a:cubicBezTo>
                  <a:lnTo>
                    <a:pt x="5736" y="4707"/>
                  </a:lnTo>
                  <a:cubicBezTo>
                    <a:pt x="5756" y="3426"/>
                    <a:pt x="4894" y="2144"/>
                    <a:pt x="3214" y="1176"/>
                  </a:cubicBezTo>
                  <a:cubicBezTo>
                    <a:pt x="2271" y="631"/>
                    <a:pt x="1176" y="253"/>
                    <a:pt x="1" y="0"/>
                  </a:cubicBezTo>
                  <a:close/>
                </a:path>
              </a:pathLst>
            </a:custGeom>
            <a:solidFill>
              <a:srgbClr val="00E7FC">
                <a:alpha val="21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39"/>
          <p:cNvGrpSpPr/>
          <p:nvPr/>
        </p:nvGrpSpPr>
        <p:grpSpPr>
          <a:xfrm>
            <a:off x="1934175" y="2043487"/>
            <a:ext cx="713850" cy="2519525"/>
            <a:chOff x="1934175" y="2297224"/>
            <a:chExt cx="713850" cy="2519525"/>
          </a:xfrm>
        </p:grpSpPr>
        <p:sp>
          <p:nvSpPr>
            <p:cNvPr id="657" name="Google Shape;657;p39"/>
            <p:cNvSpPr/>
            <p:nvPr/>
          </p:nvSpPr>
          <p:spPr>
            <a:xfrm>
              <a:off x="2318438" y="3743089"/>
              <a:ext cx="197480" cy="295796"/>
            </a:xfrm>
            <a:custGeom>
              <a:rect b="b" l="l" r="r" t="t"/>
              <a:pathLst>
                <a:path extrusionOk="0" h="1742" w="1163">
                  <a:moveTo>
                    <a:pt x="399" y="0"/>
                  </a:moveTo>
                  <a:cubicBezTo>
                    <a:pt x="399" y="0"/>
                    <a:pt x="240" y="77"/>
                    <a:pt x="120" y="438"/>
                  </a:cubicBezTo>
                  <a:cubicBezTo>
                    <a:pt x="0" y="798"/>
                    <a:pt x="279" y="1619"/>
                    <a:pt x="279" y="1619"/>
                  </a:cubicBezTo>
                  <a:cubicBezTo>
                    <a:pt x="279" y="1619"/>
                    <a:pt x="510" y="1741"/>
                    <a:pt x="638" y="1741"/>
                  </a:cubicBezTo>
                  <a:cubicBezTo>
                    <a:pt x="647" y="1741"/>
                    <a:pt x="655" y="1741"/>
                    <a:pt x="663" y="1740"/>
                  </a:cubicBezTo>
                  <a:cubicBezTo>
                    <a:pt x="802" y="1720"/>
                    <a:pt x="1023" y="1519"/>
                    <a:pt x="1023" y="1519"/>
                  </a:cubicBezTo>
                  <a:cubicBezTo>
                    <a:pt x="1163" y="1240"/>
                    <a:pt x="1143" y="918"/>
                    <a:pt x="980" y="519"/>
                  </a:cubicBezTo>
                  <a:cubicBezTo>
                    <a:pt x="822" y="140"/>
                    <a:pt x="399" y="0"/>
                    <a:pt x="39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2128259" y="3973681"/>
              <a:ext cx="376792" cy="608912"/>
            </a:xfrm>
            <a:custGeom>
              <a:rect b="b" l="l" r="r" t="t"/>
              <a:pathLst>
                <a:path extrusionOk="0" h="3586" w="2219">
                  <a:moveTo>
                    <a:pt x="1816" y="0"/>
                  </a:moveTo>
                  <a:cubicBezTo>
                    <a:pt x="1648" y="0"/>
                    <a:pt x="1480" y="21"/>
                    <a:pt x="1480" y="21"/>
                  </a:cubicBezTo>
                  <a:cubicBezTo>
                    <a:pt x="1480" y="21"/>
                    <a:pt x="1158" y="425"/>
                    <a:pt x="961" y="761"/>
                  </a:cubicBezTo>
                  <a:cubicBezTo>
                    <a:pt x="659" y="1203"/>
                    <a:pt x="462" y="1703"/>
                    <a:pt x="342" y="2063"/>
                  </a:cubicBezTo>
                  <a:cubicBezTo>
                    <a:pt x="299" y="2226"/>
                    <a:pt x="121" y="2423"/>
                    <a:pt x="121" y="2423"/>
                  </a:cubicBezTo>
                  <a:cubicBezTo>
                    <a:pt x="121" y="2423"/>
                    <a:pt x="140" y="2707"/>
                    <a:pt x="78" y="2904"/>
                  </a:cubicBezTo>
                  <a:cubicBezTo>
                    <a:pt x="39" y="3086"/>
                    <a:pt x="1" y="3547"/>
                    <a:pt x="241" y="3586"/>
                  </a:cubicBezTo>
                  <a:cubicBezTo>
                    <a:pt x="279" y="3586"/>
                    <a:pt x="342" y="3586"/>
                    <a:pt x="419" y="3567"/>
                  </a:cubicBezTo>
                  <a:cubicBezTo>
                    <a:pt x="380" y="3346"/>
                    <a:pt x="419" y="2985"/>
                    <a:pt x="558" y="2543"/>
                  </a:cubicBezTo>
                  <a:cubicBezTo>
                    <a:pt x="721" y="2265"/>
                    <a:pt x="1120" y="1683"/>
                    <a:pt x="1423" y="1304"/>
                  </a:cubicBezTo>
                  <a:cubicBezTo>
                    <a:pt x="1961" y="603"/>
                    <a:pt x="2023" y="362"/>
                    <a:pt x="2143" y="161"/>
                  </a:cubicBezTo>
                  <a:cubicBezTo>
                    <a:pt x="2219" y="30"/>
                    <a:pt x="2017" y="0"/>
                    <a:pt x="1816"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2199237" y="4031583"/>
              <a:ext cx="180500" cy="736943"/>
            </a:xfrm>
            <a:custGeom>
              <a:rect b="b" l="l" r="r" t="t"/>
              <a:pathLst>
                <a:path extrusionOk="0" h="4340" w="1063">
                  <a:moveTo>
                    <a:pt x="800" y="1"/>
                  </a:moveTo>
                  <a:cubicBezTo>
                    <a:pt x="587" y="1"/>
                    <a:pt x="121" y="324"/>
                    <a:pt x="121" y="324"/>
                  </a:cubicBezTo>
                  <a:cubicBezTo>
                    <a:pt x="121" y="324"/>
                    <a:pt x="44" y="881"/>
                    <a:pt x="44" y="1323"/>
                  </a:cubicBezTo>
                  <a:cubicBezTo>
                    <a:pt x="1" y="1885"/>
                    <a:pt x="102" y="2443"/>
                    <a:pt x="183" y="2846"/>
                  </a:cubicBezTo>
                  <a:cubicBezTo>
                    <a:pt x="222" y="3024"/>
                    <a:pt x="183" y="3302"/>
                    <a:pt x="183" y="3302"/>
                  </a:cubicBezTo>
                  <a:cubicBezTo>
                    <a:pt x="183" y="3302"/>
                    <a:pt x="342" y="3567"/>
                    <a:pt x="404" y="3783"/>
                  </a:cubicBezTo>
                  <a:cubicBezTo>
                    <a:pt x="456" y="3948"/>
                    <a:pt x="626" y="4340"/>
                    <a:pt x="849" y="4340"/>
                  </a:cubicBezTo>
                  <a:cubicBezTo>
                    <a:pt x="873" y="4340"/>
                    <a:pt x="898" y="4335"/>
                    <a:pt x="923" y="4326"/>
                  </a:cubicBezTo>
                  <a:cubicBezTo>
                    <a:pt x="961" y="4307"/>
                    <a:pt x="1024" y="4263"/>
                    <a:pt x="1062" y="4206"/>
                  </a:cubicBezTo>
                  <a:cubicBezTo>
                    <a:pt x="923" y="4023"/>
                    <a:pt x="764" y="3663"/>
                    <a:pt x="644" y="3182"/>
                  </a:cubicBezTo>
                  <a:cubicBezTo>
                    <a:pt x="644" y="2846"/>
                    <a:pt x="702" y="2082"/>
                    <a:pt x="764" y="1563"/>
                  </a:cubicBezTo>
                  <a:cubicBezTo>
                    <a:pt x="885" y="603"/>
                    <a:pt x="923" y="343"/>
                    <a:pt x="904" y="103"/>
                  </a:cubicBezTo>
                  <a:cubicBezTo>
                    <a:pt x="904" y="29"/>
                    <a:pt x="863" y="1"/>
                    <a:pt x="800" y="1"/>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2189388" y="3834443"/>
              <a:ext cx="180500" cy="408035"/>
            </a:xfrm>
            <a:custGeom>
              <a:rect b="b" l="l" r="r" t="t"/>
              <a:pathLst>
                <a:path extrusionOk="0" h="2403" w="1063">
                  <a:moveTo>
                    <a:pt x="1" y="1"/>
                  </a:moveTo>
                  <a:cubicBezTo>
                    <a:pt x="1" y="1"/>
                    <a:pt x="179" y="1202"/>
                    <a:pt x="179" y="1485"/>
                  </a:cubicBezTo>
                  <a:cubicBezTo>
                    <a:pt x="198" y="1783"/>
                    <a:pt x="318" y="2364"/>
                    <a:pt x="318" y="2364"/>
                  </a:cubicBezTo>
                  <a:lnTo>
                    <a:pt x="822" y="2403"/>
                  </a:lnTo>
                  <a:cubicBezTo>
                    <a:pt x="1000" y="1485"/>
                    <a:pt x="1063" y="1144"/>
                    <a:pt x="981" y="601"/>
                  </a:cubicBezTo>
                  <a:cubicBezTo>
                    <a:pt x="899" y="63"/>
                    <a:pt x="1" y="1"/>
                    <a:pt x="1" y="1"/>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2532898" y="3348299"/>
              <a:ext cx="115126" cy="205291"/>
            </a:xfrm>
            <a:custGeom>
              <a:rect b="b" l="l" r="r" t="t"/>
              <a:pathLst>
                <a:path extrusionOk="0" h="1209" w="678">
                  <a:moveTo>
                    <a:pt x="298" y="0"/>
                  </a:moveTo>
                  <a:lnTo>
                    <a:pt x="0" y="241"/>
                  </a:lnTo>
                  <a:cubicBezTo>
                    <a:pt x="77" y="322"/>
                    <a:pt x="97" y="404"/>
                    <a:pt x="97" y="524"/>
                  </a:cubicBezTo>
                  <a:cubicBezTo>
                    <a:pt x="97" y="644"/>
                    <a:pt x="77" y="745"/>
                    <a:pt x="97" y="865"/>
                  </a:cubicBezTo>
                  <a:cubicBezTo>
                    <a:pt x="114" y="907"/>
                    <a:pt x="129" y="973"/>
                    <a:pt x="159" y="973"/>
                  </a:cubicBezTo>
                  <a:cubicBezTo>
                    <a:pt x="169" y="973"/>
                    <a:pt x="182" y="964"/>
                    <a:pt x="197" y="942"/>
                  </a:cubicBezTo>
                  <a:cubicBezTo>
                    <a:pt x="235" y="908"/>
                    <a:pt x="255" y="734"/>
                    <a:pt x="285" y="734"/>
                  </a:cubicBezTo>
                  <a:cubicBezTo>
                    <a:pt x="289" y="734"/>
                    <a:pt x="294" y="737"/>
                    <a:pt x="298" y="745"/>
                  </a:cubicBezTo>
                  <a:cubicBezTo>
                    <a:pt x="318" y="764"/>
                    <a:pt x="380" y="923"/>
                    <a:pt x="361" y="961"/>
                  </a:cubicBezTo>
                  <a:cubicBezTo>
                    <a:pt x="361" y="1081"/>
                    <a:pt x="318" y="1124"/>
                    <a:pt x="380" y="1201"/>
                  </a:cubicBezTo>
                  <a:cubicBezTo>
                    <a:pt x="380" y="1206"/>
                    <a:pt x="383" y="1208"/>
                    <a:pt x="388" y="1208"/>
                  </a:cubicBezTo>
                  <a:cubicBezTo>
                    <a:pt x="409" y="1208"/>
                    <a:pt x="466" y="1174"/>
                    <a:pt x="500" y="1144"/>
                  </a:cubicBezTo>
                  <a:cubicBezTo>
                    <a:pt x="577" y="1062"/>
                    <a:pt x="639" y="942"/>
                    <a:pt x="659" y="803"/>
                  </a:cubicBezTo>
                  <a:cubicBezTo>
                    <a:pt x="678" y="625"/>
                    <a:pt x="457" y="284"/>
                    <a:pt x="457" y="284"/>
                  </a:cubicBezTo>
                  <a:lnTo>
                    <a:pt x="298" y="0"/>
                  </a:ln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p:nvPr/>
          </p:nvSpPr>
          <p:spPr>
            <a:xfrm>
              <a:off x="2413867" y="2937208"/>
              <a:ext cx="190179" cy="476466"/>
            </a:xfrm>
            <a:custGeom>
              <a:rect b="b" l="l" r="r" t="t"/>
              <a:pathLst>
                <a:path extrusionOk="0" h="2806" w="1120">
                  <a:moveTo>
                    <a:pt x="0" y="0"/>
                  </a:moveTo>
                  <a:lnTo>
                    <a:pt x="0" y="461"/>
                  </a:lnTo>
                  <a:lnTo>
                    <a:pt x="0" y="1662"/>
                  </a:lnTo>
                  <a:lnTo>
                    <a:pt x="759" y="2806"/>
                  </a:lnTo>
                  <a:lnTo>
                    <a:pt x="1062" y="2604"/>
                  </a:lnTo>
                  <a:lnTo>
                    <a:pt x="1119" y="2565"/>
                  </a:lnTo>
                  <a:lnTo>
                    <a:pt x="0" y="0"/>
                  </a:lnTo>
                  <a:close/>
                </a:path>
              </a:pathLst>
            </a:custGeom>
            <a:solidFill>
              <a:srgbClr val="8F7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2063904" y="3307547"/>
              <a:ext cx="475617" cy="717925"/>
            </a:xfrm>
            <a:custGeom>
              <a:rect b="b" l="l" r="r" t="t"/>
              <a:pathLst>
                <a:path extrusionOk="0" h="4228" w="2801">
                  <a:moveTo>
                    <a:pt x="2220" y="0"/>
                  </a:moveTo>
                  <a:lnTo>
                    <a:pt x="437" y="120"/>
                  </a:lnTo>
                  <a:cubicBezTo>
                    <a:pt x="437" y="120"/>
                    <a:pt x="197" y="384"/>
                    <a:pt x="77" y="865"/>
                  </a:cubicBezTo>
                  <a:cubicBezTo>
                    <a:pt x="19" y="1081"/>
                    <a:pt x="0" y="1321"/>
                    <a:pt x="0" y="1605"/>
                  </a:cubicBezTo>
                  <a:cubicBezTo>
                    <a:pt x="0" y="1725"/>
                    <a:pt x="19" y="1845"/>
                    <a:pt x="39" y="1965"/>
                  </a:cubicBezTo>
                  <a:cubicBezTo>
                    <a:pt x="197" y="3166"/>
                    <a:pt x="457" y="3123"/>
                    <a:pt x="557" y="4228"/>
                  </a:cubicBezTo>
                  <a:lnTo>
                    <a:pt x="620" y="4228"/>
                  </a:lnTo>
                  <a:cubicBezTo>
                    <a:pt x="697" y="4228"/>
                    <a:pt x="860" y="4228"/>
                    <a:pt x="1057" y="4204"/>
                  </a:cubicBezTo>
                  <a:cubicBezTo>
                    <a:pt x="1139" y="4184"/>
                    <a:pt x="1240" y="4165"/>
                    <a:pt x="1340" y="4146"/>
                  </a:cubicBezTo>
                  <a:cubicBezTo>
                    <a:pt x="1461" y="4127"/>
                    <a:pt x="1619" y="4084"/>
                    <a:pt x="1758" y="4026"/>
                  </a:cubicBezTo>
                  <a:cubicBezTo>
                    <a:pt x="2200" y="3887"/>
                    <a:pt x="2618" y="3584"/>
                    <a:pt x="2700" y="3545"/>
                  </a:cubicBezTo>
                  <a:cubicBezTo>
                    <a:pt x="2738" y="3507"/>
                    <a:pt x="2782" y="3464"/>
                    <a:pt x="2782" y="3445"/>
                  </a:cubicBezTo>
                  <a:cubicBezTo>
                    <a:pt x="2801" y="3363"/>
                    <a:pt x="2580" y="2042"/>
                    <a:pt x="2441" y="1182"/>
                  </a:cubicBezTo>
                  <a:cubicBezTo>
                    <a:pt x="2421" y="1105"/>
                    <a:pt x="2402" y="1023"/>
                    <a:pt x="2378" y="942"/>
                  </a:cubicBezTo>
                  <a:lnTo>
                    <a:pt x="2378" y="922"/>
                  </a:lnTo>
                  <a:lnTo>
                    <a:pt x="2321" y="524"/>
                  </a:lnTo>
                  <a:lnTo>
                    <a:pt x="2301" y="481"/>
                  </a:lnTo>
                  <a:cubicBezTo>
                    <a:pt x="2239" y="144"/>
                    <a:pt x="2220" y="0"/>
                    <a:pt x="2220" y="0"/>
                  </a:cubicBezTo>
                  <a:close/>
                </a:path>
              </a:pathLst>
            </a:custGeom>
            <a:solidFill>
              <a:srgbClr val="D2E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2345267" y="2682166"/>
              <a:ext cx="122597" cy="805713"/>
            </a:xfrm>
            <a:custGeom>
              <a:rect b="b" l="l" r="r" t="t"/>
              <a:pathLst>
                <a:path extrusionOk="0" h="4745" w="722">
                  <a:moveTo>
                    <a:pt x="122" y="0"/>
                  </a:moveTo>
                  <a:cubicBezTo>
                    <a:pt x="90" y="0"/>
                    <a:pt x="55" y="3"/>
                    <a:pt x="25" y="3"/>
                  </a:cubicBezTo>
                  <a:lnTo>
                    <a:pt x="121" y="263"/>
                  </a:lnTo>
                  <a:lnTo>
                    <a:pt x="1" y="421"/>
                  </a:lnTo>
                  <a:lnTo>
                    <a:pt x="202" y="484"/>
                  </a:lnTo>
                  <a:cubicBezTo>
                    <a:pt x="202" y="484"/>
                    <a:pt x="241" y="1103"/>
                    <a:pt x="183" y="1761"/>
                  </a:cubicBezTo>
                  <a:lnTo>
                    <a:pt x="164" y="1761"/>
                  </a:lnTo>
                  <a:lnTo>
                    <a:pt x="164" y="1805"/>
                  </a:lnTo>
                  <a:cubicBezTo>
                    <a:pt x="183" y="1882"/>
                    <a:pt x="183" y="1963"/>
                    <a:pt x="202" y="2064"/>
                  </a:cubicBezTo>
                  <a:lnTo>
                    <a:pt x="202" y="2083"/>
                  </a:lnTo>
                  <a:lnTo>
                    <a:pt x="202" y="2203"/>
                  </a:lnTo>
                  <a:cubicBezTo>
                    <a:pt x="265" y="2722"/>
                    <a:pt x="322" y="3366"/>
                    <a:pt x="342" y="3606"/>
                  </a:cubicBezTo>
                  <a:cubicBezTo>
                    <a:pt x="342" y="3726"/>
                    <a:pt x="342" y="3885"/>
                    <a:pt x="361" y="4024"/>
                  </a:cubicBezTo>
                  <a:cubicBezTo>
                    <a:pt x="361" y="4384"/>
                    <a:pt x="342" y="4745"/>
                    <a:pt x="342" y="4745"/>
                  </a:cubicBezTo>
                  <a:lnTo>
                    <a:pt x="721" y="4428"/>
                  </a:lnTo>
                  <a:cubicBezTo>
                    <a:pt x="721" y="3947"/>
                    <a:pt x="582" y="3366"/>
                    <a:pt x="524" y="3164"/>
                  </a:cubicBezTo>
                  <a:cubicBezTo>
                    <a:pt x="462" y="2962"/>
                    <a:pt x="462" y="2766"/>
                    <a:pt x="481" y="2324"/>
                  </a:cubicBezTo>
                  <a:lnTo>
                    <a:pt x="481" y="2064"/>
                  </a:lnTo>
                  <a:lnTo>
                    <a:pt x="481" y="1944"/>
                  </a:lnTo>
                  <a:cubicBezTo>
                    <a:pt x="481" y="1761"/>
                    <a:pt x="601" y="1425"/>
                    <a:pt x="625" y="1344"/>
                  </a:cubicBezTo>
                  <a:cubicBezTo>
                    <a:pt x="683" y="1103"/>
                    <a:pt x="625" y="844"/>
                    <a:pt x="443" y="642"/>
                  </a:cubicBezTo>
                  <a:cubicBezTo>
                    <a:pt x="265" y="440"/>
                    <a:pt x="284" y="143"/>
                    <a:pt x="222" y="42"/>
                  </a:cubicBezTo>
                  <a:cubicBezTo>
                    <a:pt x="210" y="7"/>
                    <a:pt x="169" y="0"/>
                    <a:pt x="122" y="0"/>
                  </a:cubicBezTo>
                  <a:close/>
                </a:path>
              </a:pathLst>
            </a:custGeom>
            <a:solidFill>
              <a:srgbClr val="5B3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2304514" y="2682675"/>
              <a:ext cx="81675" cy="298683"/>
            </a:xfrm>
            <a:custGeom>
              <a:rect b="b" l="l" r="r" t="t"/>
              <a:pathLst>
                <a:path extrusionOk="0" h="1759" w="481">
                  <a:moveTo>
                    <a:pt x="265" y="0"/>
                  </a:moveTo>
                  <a:cubicBezTo>
                    <a:pt x="183" y="19"/>
                    <a:pt x="0" y="39"/>
                    <a:pt x="0" y="39"/>
                  </a:cubicBezTo>
                  <a:cubicBezTo>
                    <a:pt x="0" y="39"/>
                    <a:pt x="82" y="197"/>
                    <a:pt x="24" y="341"/>
                  </a:cubicBezTo>
                  <a:lnTo>
                    <a:pt x="82" y="361"/>
                  </a:lnTo>
                  <a:cubicBezTo>
                    <a:pt x="322" y="822"/>
                    <a:pt x="361" y="1461"/>
                    <a:pt x="361" y="1461"/>
                  </a:cubicBezTo>
                  <a:cubicBezTo>
                    <a:pt x="361" y="1461"/>
                    <a:pt x="385" y="1562"/>
                    <a:pt x="404" y="1701"/>
                  </a:cubicBezTo>
                  <a:lnTo>
                    <a:pt x="404" y="1758"/>
                  </a:lnTo>
                  <a:lnTo>
                    <a:pt x="423" y="1758"/>
                  </a:lnTo>
                  <a:cubicBezTo>
                    <a:pt x="481" y="1100"/>
                    <a:pt x="442" y="481"/>
                    <a:pt x="442" y="481"/>
                  </a:cubicBezTo>
                  <a:lnTo>
                    <a:pt x="241" y="418"/>
                  </a:lnTo>
                  <a:lnTo>
                    <a:pt x="361" y="260"/>
                  </a:lnTo>
                  <a:lnTo>
                    <a:pt x="265" y="0"/>
                  </a:lnTo>
                  <a:close/>
                </a:path>
              </a:pathLst>
            </a:custGeom>
            <a:solidFill>
              <a:srgbClr val="009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p:nvPr/>
          </p:nvSpPr>
          <p:spPr>
            <a:xfrm>
              <a:off x="2158484" y="2720201"/>
              <a:ext cx="248081" cy="655947"/>
            </a:xfrm>
            <a:custGeom>
              <a:rect b="b" l="l" r="r" t="t"/>
              <a:pathLst>
                <a:path extrusionOk="0" h="3863" w="1461">
                  <a:moveTo>
                    <a:pt x="0" y="0"/>
                  </a:moveTo>
                  <a:cubicBezTo>
                    <a:pt x="63" y="260"/>
                    <a:pt x="121" y="639"/>
                    <a:pt x="601" y="1100"/>
                  </a:cubicBezTo>
                  <a:cubicBezTo>
                    <a:pt x="783" y="1278"/>
                    <a:pt x="884" y="1441"/>
                    <a:pt x="980" y="1600"/>
                  </a:cubicBezTo>
                  <a:cubicBezTo>
                    <a:pt x="980" y="1638"/>
                    <a:pt x="1004" y="1682"/>
                    <a:pt x="1024" y="1720"/>
                  </a:cubicBezTo>
                  <a:cubicBezTo>
                    <a:pt x="1024" y="1720"/>
                    <a:pt x="1043" y="1739"/>
                    <a:pt x="1043" y="1758"/>
                  </a:cubicBezTo>
                  <a:cubicBezTo>
                    <a:pt x="1062" y="1840"/>
                    <a:pt x="1081" y="1898"/>
                    <a:pt x="1101" y="1960"/>
                  </a:cubicBezTo>
                  <a:lnTo>
                    <a:pt x="1101" y="1979"/>
                  </a:lnTo>
                  <a:cubicBezTo>
                    <a:pt x="1125" y="1999"/>
                    <a:pt x="1125" y="2042"/>
                    <a:pt x="1144" y="2080"/>
                  </a:cubicBezTo>
                  <a:lnTo>
                    <a:pt x="1144" y="2100"/>
                  </a:lnTo>
                  <a:cubicBezTo>
                    <a:pt x="1182" y="2258"/>
                    <a:pt x="1221" y="2441"/>
                    <a:pt x="1283" y="2642"/>
                  </a:cubicBezTo>
                  <a:cubicBezTo>
                    <a:pt x="1365" y="2959"/>
                    <a:pt x="1365" y="3440"/>
                    <a:pt x="1341" y="3863"/>
                  </a:cubicBezTo>
                  <a:lnTo>
                    <a:pt x="1461" y="3800"/>
                  </a:lnTo>
                  <a:cubicBezTo>
                    <a:pt x="1442" y="3661"/>
                    <a:pt x="1442" y="3502"/>
                    <a:pt x="1442" y="3382"/>
                  </a:cubicBezTo>
                  <a:cubicBezTo>
                    <a:pt x="1422" y="3142"/>
                    <a:pt x="1365" y="2498"/>
                    <a:pt x="1302" y="1979"/>
                  </a:cubicBezTo>
                  <a:lnTo>
                    <a:pt x="1302" y="1859"/>
                  </a:lnTo>
                  <a:lnTo>
                    <a:pt x="1302" y="1840"/>
                  </a:lnTo>
                  <a:cubicBezTo>
                    <a:pt x="1283" y="1739"/>
                    <a:pt x="1283" y="1658"/>
                    <a:pt x="1264" y="1581"/>
                  </a:cubicBezTo>
                  <a:lnTo>
                    <a:pt x="1264" y="1537"/>
                  </a:lnTo>
                  <a:lnTo>
                    <a:pt x="1264" y="1480"/>
                  </a:lnTo>
                  <a:cubicBezTo>
                    <a:pt x="1245" y="1341"/>
                    <a:pt x="1221" y="1240"/>
                    <a:pt x="1221" y="1240"/>
                  </a:cubicBezTo>
                  <a:cubicBezTo>
                    <a:pt x="1221" y="1240"/>
                    <a:pt x="1182" y="601"/>
                    <a:pt x="942" y="140"/>
                  </a:cubicBezTo>
                  <a:lnTo>
                    <a:pt x="884" y="120"/>
                  </a:lnTo>
                  <a:cubicBezTo>
                    <a:pt x="841" y="197"/>
                    <a:pt x="783" y="279"/>
                    <a:pt x="663" y="317"/>
                  </a:cubicBezTo>
                  <a:cubicBezTo>
                    <a:pt x="629" y="328"/>
                    <a:pt x="594" y="333"/>
                    <a:pt x="559" y="333"/>
                  </a:cubicBezTo>
                  <a:cubicBezTo>
                    <a:pt x="272" y="333"/>
                    <a:pt x="1" y="0"/>
                    <a:pt x="0" y="0"/>
                  </a:cubicBezTo>
                  <a:close/>
                </a:path>
              </a:pathLst>
            </a:custGeom>
            <a:solidFill>
              <a:srgbClr val="D2E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2111109" y="2720201"/>
              <a:ext cx="224479" cy="298683"/>
            </a:xfrm>
            <a:custGeom>
              <a:rect b="b" l="l" r="r" t="t"/>
              <a:pathLst>
                <a:path extrusionOk="0" h="1759" w="1322">
                  <a:moveTo>
                    <a:pt x="279" y="0"/>
                  </a:moveTo>
                  <a:cubicBezTo>
                    <a:pt x="203" y="19"/>
                    <a:pt x="121" y="77"/>
                    <a:pt x="82" y="140"/>
                  </a:cubicBezTo>
                  <a:cubicBezTo>
                    <a:pt x="39" y="178"/>
                    <a:pt x="1" y="240"/>
                    <a:pt x="1" y="279"/>
                  </a:cubicBezTo>
                  <a:lnTo>
                    <a:pt x="1" y="360"/>
                  </a:lnTo>
                  <a:lnTo>
                    <a:pt x="1" y="380"/>
                  </a:lnTo>
                  <a:cubicBezTo>
                    <a:pt x="1" y="481"/>
                    <a:pt x="58" y="639"/>
                    <a:pt x="179" y="817"/>
                  </a:cubicBezTo>
                  <a:lnTo>
                    <a:pt x="400" y="798"/>
                  </a:lnTo>
                  <a:lnTo>
                    <a:pt x="361" y="1057"/>
                  </a:lnTo>
                  <a:cubicBezTo>
                    <a:pt x="361" y="1057"/>
                    <a:pt x="861" y="1240"/>
                    <a:pt x="1202" y="1638"/>
                  </a:cubicBezTo>
                  <a:cubicBezTo>
                    <a:pt x="1240" y="1658"/>
                    <a:pt x="1259" y="1682"/>
                    <a:pt x="1283" y="1720"/>
                  </a:cubicBezTo>
                  <a:cubicBezTo>
                    <a:pt x="1283" y="1720"/>
                    <a:pt x="1303" y="1739"/>
                    <a:pt x="1322" y="1758"/>
                  </a:cubicBezTo>
                  <a:cubicBezTo>
                    <a:pt x="1322" y="1739"/>
                    <a:pt x="1303" y="1720"/>
                    <a:pt x="1303" y="1720"/>
                  </a:cubicBezTo>
                  <a:cubicBezTo>
                    <a:pt x="1283" y="1682"/>
                    <a:pt x="1259" y="1638"/>
                    <a:pt x="1259" y="1600"/>
                  </a:cubicBezTo>
                  <a:cubicBezTo>
                    <a:pt x="1163" y="1441"/>
                    <a:pt x="1062" y="1278"/>
                    <a:pt x="880" y="1100"/>
                  </a:cubicBezTo>
                  <a:cubicBezTo>
                    <a:pt x="400" y="639"/>
                    <a:pt x="342" y="260"/>
                    <a:pt x="279" y="0"/>
                  </a:cubicBezTo>
                  <a:close/>
                </a:path>
              </a:pathLst>
            </a:custGeom>
            <a:solidFill>
              <a:srgbClr val="009B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2018906" y="2723428"/>
              <a:ext cx="371358" cy="849182"/>
            </a:xfrm>
            <a:custGeom>
              <a:rect b="b" l="l" r="r" t="t"/>
              <a:pathLst>
                <a:path extrusionOk="0" h="5001" w="2187">
                  <a:moveTo>
                    <a:pt x="765" y="0"/>
                  </a:moveTo>
                  <a:cubicBezTo>
                    <a:pt x="625" y="58"/>
                    <a:pt x="304" y="260"/>
                    <a:pt x="164" y="438"/>
                  </a:cubicBezTo>
                  <a:cubicBezTo>
                    <a:pt x="63" y="558"/>
                    <a:pt x="1" y="721"/>
                    <a:pt x="1" y="918"/>
                  </a:cubicBezTo>
                  <a:cubicBezTo>
                    <a:pt x="25" y="1240"/>
                    <a:pt x="183" y="1639"/>
                    <a:pt x="385" y="2023"/>
                  </a:cubicBezTo>
                  <a:cubicBezTo>
                    <a:pt x="563" y="2340"/>
                    <a:pt x="722" y="2643"/>
                    <a:pt x="722" y="2864"/>
                  </a:cubicBezTo>
                  <a:cubicBezTo>
                    <a:pt x="722" y="3344"/>
                    <a:pt x="83" y="4065"/>
                    <a:pt x="241" y="4905"/>
                  </a:cubicBezTo>
                  <a:cubicBezTo>
                    <a:pt x="257" y="4943"/>
                    <a:pt x="512" y="5000"/>
                    <a:pt x="835" y="5000"/>
                  </a:cubicBezTo>
                  <a:cubicBezTo>
                    <a:pt x="1002" y="5000"/>
                    <a:pt x="1187" y="4985"/>
                    <a:pt x="1365" y="4944"/>
                  </a:cubicBezTo>
                  <a:cubicBezTo>
                    <a:pt x="1726" y="4881"/>
                    <a:pt x="2086" y="4603"/>
                    <a:pt x="2086" y="4603"/>
                  </a:cubicBezTo>
                  <a:cubicBezTo>
                    <a:pt x="2086" y="4603"/>
                    <a:pt x="2124" y="4262"/>
                    <a:pt x="2163" y="3844"/>
                  </a:cubicBezTo>
                  <a:cubicBezTo>
                    <a:pt x="2187" y="3421"/>
                    <a:pt x="2187" y="2940"/>
                    <a:pt x="2105" y="2623"/>
                  </a:cubicBezTo>
                  <a:cubicBezTo>
                    <a:pt x="2043" y="2422"/>
                    <a:pt x="2004" y="2239"/>
                    <a:pt x="1966" y="2081"/>
                  </a:cubicBezTo>
                  <a:lnTo>
                    <a:pt x="1966" y="2061"/>
                  </a:lnTo>
                  <a:cubicBezTo>
                    <a:pt x="1947" y="2023"/>
                    <a:pt x="1947" y="1980"/>
                    <a:pt x="1923" y="1960"/>
                  </a:cubicBezTo>
                  <a:lnTo>
                    <a:pt x="1923" y="1941"/>
                  </a:lnTo>
                  <a:cubicBezTo>
                    <a:pt x="1903" y="1879"/>
                    <a:pt x="1884" y="1821"/>
                    <a:pt x="1865" y="1739"/>
                  </a:cubicBezTo>
                  <a:cubicBezTo>
                    <a:pt x="1846" y="1720"/>
                    <a:pt x="1826" y="1701"/>
                    <a:pt x="1826" y="1701"/>
                  </a:cubicBezTo>
                  <a:cubicBezTo>
                    <a:pt x="1802" y="1663"/>
                    <a:pt x="1783" y="1639"/>
                    <a:pt x="1745" y="1619"/>
                  </a:cubicBezTo>
                  <a:cubicBezTo>
                    <a:pt x="1404" y="1221"/>
                    <a:pt x="904" y="1038"/>
                    <a:pt x="904" y="1038"/>
                  </a:cubicBezTo>
                  <a:lnTo>
                    <a:pt x="943" y="779"/>
                  </a:lnTo>
                  <a:lnTo>
                    <a:pt x="722" y="798"/>
                  </a:lnTo>
                  <a:cubicBezTo>
                    <a:pt x="601" y="620"/>
                    <a:pt x="544" y="462"/>
                    <a:pt x="544" y="361"/>
                  </a:cubicBezTo>
                  <a:lnTo>
                    <a:pt x="544" y="341"/>
                  </a:lnTo>
                  <a:lnTo>
                    <a:pt x="544" y="260"/>
                  </a:lnTo>
                  <a:cubicBezTo>
                    <a:pt x="544" y="178"/>
                    <a:pt x="746" y="20"/>
                    <a:pt x="765" y="0"/>
                  </a:cubicBezTo>
                  <a:close/>
                </a:path>
              </a:pathLst>
            </a:custGeom>
            <a:solidFill>
              <a:srgbClr val="5B39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9"/>
            <p:cNvSpPr/>
            <p:nvPr/>
          </p:nvSpPr>
          <p:spPr>
            <a:xfrm>
              <a:off x="2342040" y="3071862"/>
              <a:ext cx="238403" cy="168104"/>
            </a:xfrm>
            <a:custGeom>
              <a:rect b="b" l="l" r="r" t="t"/>
              <a:pathLst>
                <a:path extrusionOk="0" h="990" w="1404">
                  <a:moveTo>
                    <a:pt x="1070" y="1"/>
                  </a:moveTo>
                  <a:cubicBezTo>
                    <a:pt x="994" y="1"/>
                    <a:pt x="924" y="10"/>
                    <a:pt x="884" y="29"/>
                  </a:cubicBezTo>
                  <a:cubicBezTo>
                    <a:pt x="764" y="91"/>
                    <a:pt x="524" y="370"/>
                    <a:pt x="462" y="408"/>
                  </a:cubicBezTo>
                  <a:cubicBezTo>
                    <a:pt x="404" y="451"/>
                    <a:pt x="20" y="591"/>
                    <a:pt x="0" y="591"/>
                  </a:cubicBezTo>
                  <a:lnTo>
                    <a:pt x="20" y="591"/>
                  </a:lnTo>
                  <a:lnTo>
                    <a:pt x="120" y="932"/>
                  </a:lnTo>
                  <a:lnTo>
                    <a:pt x="164" y="989"/>
                  </a:lnTo>
                  <a:cubicBezTo>
                    <a:pt x="164" y="989"/>
                    <a:pt x="423" y="768"/>
                    <a:pt x="543" y="711"/>
                  </a:cubicBezTo>
                  <a:cubicBezTo>
                    <a:pt x="644" y="648"/>
                    <a:pt x="783" y="648"/>
                    <a:pt x="841" y="610"/>
                  </a:cubicBezTo>
                  <a:cubicBezTo>
                    <a:pt x="904" y="547"/>
                    <a:pt x="961" y="350"/>
                    <a:pt x="980" y="307"/>
                  </a:cubicBezTo>
                  <a:cubicBezTo>
                    <a:pt x="1004" y="269"/>
                    <a:pt x="1384" y="168"/>
                    <a:pt x="1403" y="91"/>
                  </a:cubicBezTo>
                  <a:cubicBezTo>
                    <a:pt x="1403" y="36"/>
                    <a:pt x="1224" y="1"/>
                    <a:pt x="1070" y="1"/>
                  </a:cubicBezTo>
                  <a:close/>
                </a:path>
              </a:pathLst>
            </a:custGeom>
            <a:solidFill>
              <a:srgbClr val="F1A4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9"/>
            <p:cNvSpPr/>
            <p:nvPr/>
          </p:nvSpPr>
          <p:spPr>
            <a:xfrm>
              <a:off x="1995304" y="2797631"/>
              <a:ext cx="394961" cy="525029"/>
            </a:xfrm>
            <a:custGeom>
              <a:rect b="b" l="l" r="r" t="t"/>
              <a:pathLst>
                <a:path extrusionOk="0" h="3092" w="2326">
                  <a:moveTo>
                    <a:pt x="443" y="1"/>
                  </a:moveTo>
                  <a:cubicBezTo>
                    <a:pt x="1" y="25"/>
                    <a:pt x="44" y="784"/>
                    <a:pt x="44" y="784"/>
                  </a:cubicBezTo>
                  <a:cubicBezTo>
                    <a:pt x="44" y="784"/>
                    <a:pt x="20" y="2585"/>
                    <a:pt x="404" y="3003"/>
                  </a:cubicBezTo>
                  <a:cubicBezTo>
                    <a:pt x="463" y="3066"/>
                    <a:pt x="572" y="3092"/>
                    <a:pt x="711" y="3092"/>
                  </a:cubicBezTo>
                  <a:cubicBezTo>
                    <a:pt x="1277" y="3092"/>
                    <a:pt x="2326" y="2667"/>
                    <a:pt x="2326" y="2667"/>
                  </a:cubicBezTo>
                  <a:lnTo>
                    <a:pt x="2326" y="2624"/>
                  </a:lnTo>
                  <a:lnTo>
                    <a:pt x="2162" y="2105"/>
                  </a:lnTo>
                  <a:cubicBezTo>
                    <a:pt x="2162" y="2105"/>
                    <a:pt x="1245" y="2263"/>
                    <a:pt x="1062" y="2263"/>
                  </a:cubicBezTo>
                  <a:cubicBezTo>
                    <a:pt x="1005" y="2263"/>
                    <a:pt x="981" y="2263"/>
                    <a:pt x="961" y="2244"/>
                  </a:cubicBezTo>
                  <a:cubicBezTo>
                    <a:pt x="961" y="2225"/>
                    <a:pt x="942" y="2206"/>
                    <a:pt x="942" y="2186"/>
                  </a:cubicBezTo>
                  <a:cubicBezTo>
                    <a:pt x="861" y="1865"/>
                    <a:pt x="861" y="644"/>
                    <a:pt x="861" y="644"/>
                  </a:cubicBezTo>
                  <a:cubicBezTo>
                    <a:pt x="861" y="644"/>
                    <a:pt x="861" y="25"/>
                    <a:pt x="462" y="1"/>
                  </a:cubicBezTo>
                  <a:close/>
                </a:path>
              </a:pathLst>
            </a:custGeom>
            <a:solidFill>
              <a:srgbClr val="8F7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9"/>
            <p:cNvSpPr/>
            <p:nvPr/>
          </p:nvSpPr>
          <p:spPr>
            <a:xfrm>
              <a:off x="2073583" y="4384602"/>
              <a:ext cx="139747" cy="265911"/>
            </a:xfrm>
            <a:custGeom>
              <a:rect b="b" l="l" r="r" t="t"/>
              <a:pathLst>
                <a:path extrusionOk="0" h="1566" w="823">
                  <a:moveTo>
                    <a:pt x="427" y="1"/>
                  </a:moveTo>
                  <a:cubicBezTo>
                    <a:pt x="262" y="1"/>
                    <a:pt x="1" y="845"/>
                    <a:pt x="1" y="863"/>
                  </a:cubicBezTo>
                  <a:lnTo>
                    <a:pt x="63" y="906"/>
                  </a:lnTo>
                  <a:cubicBezTo>
                    <a:pt x="63" y="906"/>
                    <a:pt x="213" y="603"/>
                    <a:pt x="239" y="603"/>
                  </a:cubicBezTo>
                  <a:cubicBezTo>
                    <a:pt x="240" y="603"/>
                    <a:pt x="240" y="603"/>
                    <a:pt x="241" y="604"/>
                  </a:cubicBezTo>
                  <a:cubicBezTo>
                    <a:pt x="260" y="604"/>
                    <a:pt x="183" y="983"/>
                    <a:pt x="222" y="1084"/>
                  </a:cubicBezTo>
                  <a:cubicBezTo>
                    <a:pt x="278" y="1261"/>
                    <a:pt x="619" y="1565"/>
                    <a:pt x="714" y="1565"/>
                  </a:cubicBezTo>
                  <a:cubicBezTo>
                    <a:pt x="716" y="1565"/>
                    <a:pt x="719" y="1565"/>
                    <a:pt x="721" y="1565"/>
                  </a:cubicBezTo>
                  <a:cubicBezTo>
                    <a:pt x="822" y="1565"/>
                    <a:pt x="784" y="1387"/>
                    <a:pt x="741" y="1147"/>
                  </a:cubicBezTo>
                  <a:lnTo>
                    <a:pt x="741" y="1147"/>
                  </a:lnTo>
                  <a:cubicBezTo>
                    <a:pt x="664" y="1166"/>
                    <a:pt x="601" y="1166"/>
                    <a:pt x="563" y="1166"/>
                  </a:cubicBezTo>
                  <a:cubicBezTo>
                    <a:pt x="323" y="1127"/>
                    <a:pt x="361" y="666"/>
                    <a:pt x="400" y="484"/>
                  </a:cubicBezTo>
                  <a:cubicBezTo>
                    <a:pt x="462" y="287"/>
                    <a:pt x="443" y="3"/>
                    <a:pt x="443" y="3"/>
                  </a:cubicBezTo>
                  <a:cubicBezTo>
                    <a:pt x="438" y="1"/>
                    <a:pt x="433" y="1"/>
                    <a:pt x="427"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9"/>
            <p:cNvSpPr/>
            <p:nvPr/>
          </p:nvSpPr>
          <p:spPr>
            <a:xfrm>
              <a:off x="2199237" y="4592270"/>
              <a:ext cx="235176" cy="224479"/>
            </a:xfrm>
            <a:custGeom>
              <a:rect b="b" l="l" r="r" t="t"/>
              <a:pathLst>
                <a:path extrusionOk="0" h="1322" w="1385">
                  <a:moveTo>
                    <a:pt x="183" y="0"/>
                  </a:moveTo>
                  <a:lnTo>
                    <a:pt x="183" y="0"/>
                  </a:lnTo>
                  <a:cubicBezTo>
                    <a:pt x="1" y="44"/>
                    <a:pt x="222" y="1043"/>
                    <a:pt x="222" y="1043"/>
                  </a:cubicBezTo>
                  <a:cubicBezTo>
                    <a:pt x="241" y="1062"/>
                    <a:pt x="303" y="1062"/>
                    <a:pt x="303" y="1062"/>
                  </a:cubicBezTo>
                  <a:cubicBezTo>
                    <a:pt x="303" y="1062"/>
                    <a:pt x="284" y="663"/>
                    <a:pt x="323" y="663"/>
                  </a:cubicBezTo>
                  <a:cubicBezTo>
                    <a:pt x="342" y="663"/>
                    <a:pt x="462" y="1043"/>
                    <a:pt x="563" y="1144"/>
                  </a:cubicBezTo>
                  <a:cubicBezTo>
                    <a:pt x="673" y="1239"/>
                    <a:pt x="1019" y="1321"/>
                    <a:pt x="1200" y="1321"/>
                  </a:cubicBezTo>
                  <a:cubicBezTo>
                    <a:pt x="1249" y="1321"/>
                    <a:pt x="1285" y="1316"/>
                    <a:pt x="1303" y="1302"/>
                  </a:cubicBezTo>
                  <a:cubicBezTo>
                    <a:pt x="1384" y="1245"/>
                    <a:pt x="1245" y="1105"/>
                    <a:pt x="1082" y="923"/>
                  </a:cubicBezTo>
                  <a:lnTo>
                    <a:pt x="1062" y="904"/>
                  </a:lnTo>
                  <a:cubicBezTo>
                    <a:pt x="1024" y="961"/>
                    <a:pt x="961" y="1005"/>
                    <a:pt x="923" y="1024"/>
                  </a:cubicBezTo>
                  <a:cubicBezTo>
                    <a:pt x="898" y="1033"/>
                    <a:pt x="873" y="1038"/>
                    <a:pt x="849" y="1038"/>
                  </a:cubicBezTo>
                  <a:cubicBezTo>
                    <a:pt x="626" y="1038"/>
                    <a:pt x="456" y="646"/>
                    <a:pt x="404" y="481"/>
                  </a:cubicBezTo>
                  <a:cubicBezTo>
                    <a:pt x="342" y="265"/>
                    <a:pt x="183" y="1"/>
                    <a:pt x="183" y="0"/>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9"/>
            <p:cNvSpPr/>
            <p:nvPr/>
          </p:nvSpPr>
          <p:spPr>
            <a:xfrm>
              <a:off x="1934175" y="2297224"/>
              <a:ext cx="262005" cy="480201"/>
            </a:xfrm>
            <a:custGeom>
              <a:rect b="b" l="l" r="r" t="t"/>
              <a:pathLst>
                <a:path extrusionOk="0" h="2828" w="1543">
                  <a:moveTo>
                    <a:pt x="744" y="1"/>
                  </a:moveTo>
                  <a:cubicBezTo>
                    <a:pt x="702" y="1"/>
                    <a:pt x="661" y="3"/>
                    <a:pt x="620" y="8"/>
                  </a:cubicBezTo>
                  <a:cubicBezTo>
                    <a:pt x="322" y="65"/>
                    <a:pt x="183" y="305"/>
                    <a:pt x="101" y="646"/>
                  </a:cubicBezTo>
                  <a:cubicBezTo>
                    <a:pt x="0" y="1007"/>
                    <a:pt x="140" y="1386"/>
                    <a:pt x="284" y="1727"/>
                  </a:cubicBezTo>
                  <a:cubicBezTo>
                    <a:pt x="462" y="2150"/>
                    <a:pt x="462" y="2631"/>
                    <a:pt x="462" y="2827"/>
                  </a:cubicBezTo>
                  <a:cubicBezTo>
                    <a:pt x="462" y="2770"/>
                    <a:pt x="620" y="2669"/>
                    <a:pt x="923" y="2289"/>
                  </a:cubicBezTo>
                  <a:cubicBezTo>
                    <a:pt x="1245" y="1867"/>
                    <a:pt x="1542" y="1247"/>
                    <a:pt x="1384" y="570"/>
                  </a:cubicBezTo>
                  <a:cubicBezTo>
                    <a:pt x="1341" y="406"/>
                    <a:pt x="1283" y="209"/>
                    <a:pt x="1163" y="108"/>
                  </a:cubicBezTo>
                  <a:cubicBezTo>
                    <a:pt x="1040" y="30"/>
                    <a:pt x="890" y="1"/>
                    <a:pt x="744" y="1"/>
                  </a:cubicBezTo>
                  <a:close/>
                </a:path>
              </a:pathLst>
            </a:custGeom>
            <a:solidFill>
              <a:srgbClr val="1716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9"/>
            <p:cNvSpPr/>
            <p:nvPr/>
          </p:nvSpPr>
          <p:spPr>
            <a:xfrm>
              <a:off x="2039452" y="2323713"/>
              <a:ext cx="98825" cy="100523"/>
            </a:xfrm>
            <a:custGeom>
              <a:rect b="b" l="l" r="r" t="t"/>
              <a:pathLst>
                <a:path extrusionOk="0" h="592" w="582">
                  <a:moveTo>
                    <a:pt x="439" y="0"/>
                  </a:moveTo>
                  <a:cubicBezTo>
                    <a:pt x="370" y="0"/>
                    <a:pt x="284" y="20"/>
                    <a:pt x="202" y="92"/>
                  </a:cubicBezTo>
                  <a:cubicBezTo>
                    <a:pt x="0" y="231"/>
                    <a:pt x="82" y="572"/>
                    <a:pt x="264" y="591"/>
                  </a:cubicBezTo>
                  <a:cubicBezTo>
                    <a:pt x="268" y="592"/>
                    <a:pt x="271" y="592"/>
                    <a:pt x="275" y="592"/>
                  </a:cubicBezTo>
                  <a:cubicBezTo>
                    <a:pt x="484" y="592"/>
                    <a:pt x="581" y="29"/>
                    <a:pt x="581" y="29"/>
                  </a:cubicBezTo>
                  <a:cubicBezTo>
                    <a:pt x="581" y="29"/>
                    <a:pt x="522" y="0"/>
                    <a:pt x="439" y="0"/>
                  </a:cubicBezTo>
                  <a:close/>
                </a:path>
              </a:pathLst>
            </a:custGeom>
            <a:solidFill>
              <a:srgbClr val="D2E6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a:off x="2202463" y="2403690"/>
              <a:ext cx="183726" cy="343510"/>
            </a:xfrm>
            <a:custGeom>
              <a:rect b="b" l="l" r="r" t="t"/>
              <a:pathLst>
                <a:path extrusionOk="0" h="2023" w="1082">
                  <a:moveTo>
                    <a:pt x="842" y="0"/>
                  </a:moveTo>
                  <a:cubicBezTo>
                    <a:pt x="842" y="0"/>
                    <a:pt x="443" y="0"/>
                    <a:pt x="304" y="140"/>
                  </a:cubicBezTo>
                  <a:cubicBezTo>
                    <a:pt x="265" y="183"/>
                    <a:pt x="265" y="221"/>
                    <a:pt x="241" y="303"/>
                  </a:cubicBezTo>
                  <a:cubicBezTo>
                    <a:pt x="241" y="341"/>
                    <a:pt x="1" y="1144"/>
                    <a:pt x="265" y="1240"/>
                  </a:cubicBezTo>
                  <a:cubicBezTo>
                    <a:pt x="265" y="1240"/>
                    <a:pt x="304" y="1600"/>
                    <a:pt x="601" y="1744"/>
                  </a:cubicBezTo>
                  <a:lnTo>
                    <a:pt x="625" y="2023"/>
                  </a:lnTo>
                  <a:cubicBezTo>
                    <a:pt x="645" y="2023"/>
                    <a:pt x="645" y="1763"/>
                    <a:pt x="664" y="1763"/>
                  </a:cubicBezTo>
                  <a:cubicBezTo>
                    <a:pt x="765" y="1763"/>
                    <a:pt x="904" y="1744"/>
                    <a:pt x="923" y="1720"/>
                  </a:cubicBezTo>
                  <a:cubicBezTo>
                    <a:pt x="1063" y="1662"/>
                    <a:pt x="1082" y="1461"/>
                    <a:pt x="1063" y="841"/>
                  </a:cubicBezTo>
                  <a:cubicBezTo>
                    <a:pt x="1024" y="221"/>
                    <a:pt x="842" y="0"/>
                    <a:pt x="842" y="0"/>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2111109" y="2416765"/>
              <a:ext cx="204103" cy="365245"/>
            </a:xfrm>
            <a:custGeom>
              <a:rect b="b" l="l" r="r" t="t"/>
              <a:pathLst>
                <a:path extrusionOk="0" h="2151" w="1202">
                  <a:moveTo>
                    <a:pt x="717" y="0"/>
                  </a:moveTo>
                  <a:cubicBezTo>
                    <a:pt x="572" y="0"/>
                    <a:pt x="299" y="189"/>
                    <a:pt x="222" y="303"/>
                  </a:cubicBezTo>
                  <a:cubicBezTo>
                    <a:pt x="82" y="562"/>
                    <a:pt x="1" y="745"/>
                    <a:pt x="121" y="985"/>
                  </a:cubicBezTo>
                  <a:cubicBezTo>
                    <a:pt x="121" y="985"/>
                    <a:pt x="203" y="1206"/>
                    <a:pt x="342" y="1283"/>
                  </a:cubicBezTo>
                  <a:cubicBezTo>
                    <a:pt x="342" y="1283"/>
                    <a:pt x="299" y="1307"/>
                    <a:pt x="323" y="1427"/>
                  </a:cubicBezTo>
                  <a:cubicBezTo>
                    <a:pt x="323" y="1465"/>
                    <a:pt x="299" y="1643"/>
                    <a:pt x="279" y="1787"/>
                  </a:cubicBezTo>
                  <a:cubicBezTo>
                    <a:pt x="261" y="1842"/>
                    <a:pt x="549" y="2151"/>
                    <a:pt x="902" y="2151"/>
                  </a:cubicBezTo>
                  <a:cubicBezTo>
                    <a:pt x="921" y="2151"/>
                    <a:pt x="941" y="2150"/>
                    <a:pt x="962" y="2147"/>
                  </a:cubicBezTo>
                  <a:cubicBezTo>
                    <a:pt x="1043" y="2123"/>
                    <a:pt x="1139" y="2066"/>
                    <a:pt x="1163" y="1984"/>
                  </a:cubicBezTo>
                  <a:cubicBezTo>
                    <a:pt x="1183" y="1927"/>
                    <a:pt x="1183" y="1864"/>
                    <a:pt x="1183" y="1826"/>
                  </a:cubicBezTo>
                  <a:cubicBezTo>
                    <a:pt x="1202" y="1744"/>
                    <a:pt x="1202" y="1686"/>
                    <a:pt x="1202" y="1686"/>
                  </a:cubicBezTo>
                  <a:cubicBezTo>
                    <a:pt x="1183" y="1643"/>
                    <a:pt x="1120" y="1624"/>
                    <a:pt x="1101" y="1585"/>
                  </a:cubicBezTo>
                  <a:cubicBezTo>
                    <a:pt x="1043" y="1547"/>
                    <a:pt x="1000" y="1485"/>
                    <a:pt x="981" y="1427"/>
                  </a:cubicBezTo>
                  <a:cubicBezTo>
                    <a:pt x="899" y="1326"/>
                    <a:pt x="861" y="1187"/>
                    <a:pt x="842" y="1067"/>
                  </a:cubicBezTo>
                  <a:cubicBezTo>
                    <a:pt x="779" y="846"/>
                    <a:pt x="779" y="605"/>
                    <a:pt x="779" y="365"/>
                  </a:cubicBezTo>
                  <a:lnTo>
                    <a:pt x="779" y="226"/>
                  </a:lnTo>
                  <a:cubicBezTo>
                    <a:pt x="838" y="60"/>
                    <a:pt x="798" y="0"/>
                    <a:pt x="717" y="0"/>
                  </a:cubicBezTo>
                  <a:close/>
                </a:path>
              </a:pathLst>
            </a:custGeom>
            <a:solidFill>
              <a:srgbClr val="FFB3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a:off x="2039452" y="2314204"/>
              <a:ext cx="310059" cy="344869"/>
            </a:xfrm>
            <a:custGeom>
              <a:rect b="b" l="l" r="r" t="t"/>
              <a:pathLst>
                <a:path extrusionOk="0" h="2031" w="1826">
                  <a:moveTo>
                    <a:pt x="858" y="1"/>
                  </a:moveTo>
                  <a:cubicBezTo>
                    <a:pt x="594" y="1"/>
                    <a:pt x="400" y="82"/>
                    <a:pt x="303" y="249"/>
                  </a:cubicBezTo>
                  <a:cubicBezTo>
                    <a:pt x="101" y="546"/>
                    <a:pt x="0" y="950"/>
                    <a:pt x="101" y="1310"/>
                  </a:cubicBezTo>
                  <a:cubicBezTo>
                    <a:pt x="240" y="1810"/>
                    <a:pt x="644" y="1829"/>
                    <a:pt x="745" y="2031"/>
                  </a:cubicBezTo>
                  <a:cubicBezTo>
                    <a:pt x="764" y="1988"/>
                    <a:pt x="764" y="1887"/>
                    <a:pt x="764" y="1887"/>
                  </a:cubicBezTo>
                  <a:cubicBezTo>
                    <a:pt x="764" y="1887"/>
                    <a:pt x="701" y="1848"/>
                    <a:pt x="682" y="1848"/>
                  </a:cubicBezTo>
                  <a:cubicBezTo>
                    <a:pt x="663" y="1829"/>
                    <a:pt x="644" y="1791"/>
                    <a:pt x="625" y="1767"/>
                  </a:cubicBezTo>
                  <a:cubicBezTo>
                    <a:pt x="601" y="1728"/>
                    <a:pt x="562" y="1671"/>
                    <a:pt x="562" y="1627"/>
                  </a:cubicBezTo>
                  <a:lnTo>
                    <a:pt x="562" y="1589"/>
                  </a:lnTo>
                  <a:cubicBezTo>
                    <a:pt x="543" y="1526"/>
                    <a:pt x="581" y="1450"/>
                    <a:pt x="644" y="1430"/>
                  </a:cubicBezTo>
                  <a:cubicBezTo>
                    <a:pt x="660" y="1424"/>
                    <a:pt x="676" y="1421"/>
                    <a:pt x="692" y="1421"/>
                  </a:cubicBezTo>
                  <a:cubicBezTo>
                    <a:pt x="734" y="1421"/>
                    <a:pt x="775" y="1441"/>
                    <a:pt x="802" y="1469"/>
                  </a:cubicBezTo>
                  <a:cubicBezTo>
                    <a:pt x="841" y="1488"/>
                    <a:pt x="903" y="1570"/>
                    <a:pt x="922" y="1608"/>
                  </a:cubicBezTo>
                  <a:cubicBezTo>
                    <a:pt x="1004" y="1589"/>
                    <a:pt x="985" y="1406"/>
                    <a:pt x="985" y="1349"/>
                  </a:cubicBezTo>
                  <a:cubicBezTo>
                    <a:pt x="985" y="1229"/>
                    <a:pt x="1023" y="1109"/>
                    <a:pt x="1081" y="988"/>
                  </a:cubicBezTo>
                  <a:cubicBezTo>
                    <a:pt x="1124" y="888"/>
                    <a:pt x="1182" y="767"/>
                    <a:pt x="1264" y="686"/>
                  </a:cubicBezTo>
                  <a:cubicBezTo>
                    <a:pt x="1345" y="628"/>
                    <a:pt x="1422" y="590"/>
                    <a:pt x="1523" y="566"/>
                  </a:cubicBezTo>
                  <a:cubicBezTo>
                    <a:pt x="1542" y="566"/>
                    <a:pt x="1802" y="527"/>
                    <a:pt x="1802" y="527"/>
                  </a:cubicBezTo>
                  <a:cubicBezTo>
                    <a:pt x="1826" y="349"/>
                    <a:pt x="1585" y="128"/>
                    <a:pt x="1244" y="47"/>
                  </a:cubicBezTo>
                  <a:cubicBezTo>
                    <a:pt x="1104" y="16"/>
                    <a:pt x="974" y="1"/>
                    <a:pt x="858" y="1"/>
                  </a:cubicBezTo>
                  <a:close/>
                </a:path>
              </a:pathLst>
            </a:custGeom>
            <a:solidFill>
              <a:srgbClr val="180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a:off x="2233537" y="2685901"/>
              <a:ext cx="81675" cy="40922"/>
            </a:xfrm>
            <a:custGeom>
              <a:rect b="b" l="l" r="r" t="t"/>
              <a:pathLst>
                <a:path extrusionOk="0" h="241" w="481">
                  <a:moveTo>
                    <a:pt x="0" y="0"/>
                  </a:moveTo>
                  <a:lnTo>
                    <a:pt x="0" y="0"/>
                  </a:lnTo>
                  <a:cubicBezTo>
                    <a:pt x="0" y="0"/>
                    <a:pt x="178" y="202"/>
                    <a:pt x="462" y="241"/>
                  </a:cubicBezTo>
                  <a:cubicBezTo>
                    <a:pt x="481" y="159"/>
                    <a:pt x="481" y="101"/>
                    <a:pt x="481" y="101"/>
                  </a:cubicBezTo>
                  <a:cubicBezTo>
                    <a:pt x="322" y="82"/>
                    <a:pt x="1" y="0"/>
                    <a:pt x="0"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2141334" y="2576549"/>
              <a:ext cx="40922" cy="42620"/>
            </a:xfrm>
            <a:custGeom>
              <a:rect b="b" l="l" r="r" t="t"/>
              <a:pathLst>
                <a:path extrusionOk="0" h="251" w="241">
                  <a:moveTo>
                    <a:pt x="134" y="0"/>
                  </a:moveTo>
                  <a:cubicBezTo>
                    <a:pt x="125" y="0"/>
                    <a:pt x="114" y="2"/>
                    <a:pt x="101" y="5"/>
                  </a:cubicBezTo>
                  <a:cubicBezTo>
                    <a:pt x="1" y="25"/>
                    <a:pt x="63" y="145"/>
                    <a:pt x="101" y="183"/>
                  </a:cubicBezTo>
                  <a:cubicBezTo>
                    <a:pt x="117" y="215"/>
                    <a:pt x="137" y="250"/>
                    <a:pt x="165" y="250"/>
                  </a:cubicBezTo>
                  <a:cubicBezTo>
                    <a:pt x="171" y="250"/>
                    <a:pt x="177" y="249"/>
                    <a:pt x="183" y="246"/>
                  </a:cubicBezTo>
                  <a:cubicBezTo>
                    <a:pt x="241" y="246"/>
                    <a:pt x="183" y="164"/>
                    <a:pt x="183" y="145"/>
                  </a:cubicBezTo>
                  <a:cubicBezTo>
                    <a:pt x="202" y="126"/>
                    <a:pt x="202" y="126"/>
                    <a:pt x="222" y="126"/>
                  </a:cubicBezTo>
                  <a:lnTo>
                    <a:pt x="222" y="102"/>
                  </a:lnTo>
                  <a:cubicBezTo>
                    <a:pt x="205" y="53"/>
                    <a:pt x="189" y="0"/>
                    <a:pt x="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2169012" y="2631225"/>
              <a:ext cx="30395" cy="20546"/>
            </a:xfrm>
            <a:custGeom>
              <a:rect b="b" l="l" r="r" t="t"/>
              <a:pathLst>
                <a:path extrusionOk="0" h="121" w="179">
                  <a:moveTo>
                    <a:pt x="140" y="1"/>
                  </a:moveTo>
                  <a:lnTo>
                    <a:pt x="140" y="1"/>
                  </a:lnTo>
                  <a:cubicBezTo>
                    <a:pt x="140" y="1"/>
                    <a:pt x="119" y="35"/>
                    <a:pt x="67" y="35"/>
                  </a:cubicBezTo>
                  <a:cubicBezTo>
                    <a:pt x="49" y="35"/>
                    <a:pt x="27" y="31"/>
                    <a:pt x="1" y="20"/>
                  </a:cubicBezTo>
                  <a:lnTo>
                    <a:pt x="1" y="20"/>
                  </a:lnTo>
                  <a:cubicBezTo>
                    <a:pt x="1" y="20"/>
                    <a:pt x="1" y="121"/>
                    <a:pt x="78" y="121"/>
                  </a:cubicBezTo>
                  <a:cubicBezTo>
                    <a:pt x="179" y="101"/>
                    <a:pt x="140" y="1"/>
                    <a:pt x="140"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9"/>
          <p:cNvGrpSpPr/>
          <p:nvPr/>
        </p:nvGrpSpPr>
        <p:grpSpPr>
          <a:xfrm>
            <a:off x="914506" y="2043476"/>
            <a:ext cx="2333578" cy="1563325"/>
            <a:chOff x="914506" y="2297214"/>
            <a:chExt cx="2333578" cy="1563325"/>
          </a:xfrm>
        </p:grpSpPr>
        <p:sp>
          <p:nvSpPr>
            <p:cNvPr id="682" name="Google Shape;682;p39"/>
            <p:cNvSpPr/>
            <p:nvPr/>
          </p:nvSpPr>
          <p:spPr>
            <a:xfrm>
              <a:off x="2467975" y="2297214"/>
              <a:ext cx="665076" cy="1368457"/>
            </a:xfrm>
            <a:custGeom>
              <a:rect b="b" l="l" r="r" t="t"/>
              <a:pathLst>
                <a:path extrusionOk="0" h="12718" w="6181">
                  <a:moveTo>
                    <a:pt x="6180" y="0"/>
                  </a:moveTo>
                  <a:cubicBezTo>
                    <a:pt x="6155" y="1161"/>
                    <a:pt x="5398" y="2336"/>
                    <a:pt x="3865" y="3219"/>
                  </a:cubicBezTo>
                  <a:cubicBezTo>
                    <a:pt x="2775" y="3849"/>
                    <a:pt x="1428" y="4268"/>
                    <a:pt x="1" y="4440"/>
                  </a:cubicBezTo>
                  <a:lnTo>
                    <a:pt x="1" y="12718"/>
                  </a:lnTo>
                  <a:cubicBezTo>
                    <a:pt x="1408" y="12531"/>
                    <a:pt x="2750" y="12132"/>
                    <a:pt x="3845" y="11477"/>
                  </a:cubicBezTo>
                  <a:cubicBezTo>
                    <a:pt x="5378" y="10594"/>
                    <a:pt x="6135" y="9439"/>
                    <a:pt x="6135" y="8263"/>
                  </a:cubicBezTo>
                  <a:lnTo>
                    <a:pt x="6180" y="0"/>
                  </a:lnTo>
                  <a:close/>
                </a:path>
              </a:pathLst>
            </a:custGeom>
            <a:solidFill>
              <a:srgbClr val="8F79F9">
                <a:alpha val="267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9"/>
            <p:cNvSpPr/>
            <p:nvPr/>
          </p:nvSpPr>
          <p:spPr>
            <a:xfrm>
              <a:off x="2745915" y="2652734"/>
              <a:ext cx="502169" cy="1031454"/>
            </a:xfrm>
            <a:custGeom>
              <a:rect b="b" l="l" r="r" t="t"/>
              <a:pathLst>
                <a:path extrusionOk="0" h="9586" w="4667">
                  <a:moveTo>
                    <a:pt x="4667" y="1"/>
                  </a:moveTo>
                  <a:lnTo>
                    <a:pt x="4667" y="13"/>
                  </a:lnTo>
                  <a:lnTo>
                    <a:pt x="4667" y="13"/>
                  </a:lnTo>
                  <a:cubicBezTo>
                    <a:pt x="4667" y="9"/>
                    <a:pt x="4667" y="5"/>
                    <a:pt x="4667" y="1"/>
                  </a:cubicBezTo>
                  <a:close/>
                  <a:moveTo>
                    <a:pt x="4667" y="13"/>
                  </a:moveTo>
                  <a:cubicBezTo>
                    <a:pt x="4661" y="866"/>
                    <a:pt x="4071" y="1744"/>
                    <a:pt x="2941" y="2417"/>
                  </a:cubicBezTo>
                  <a:cubicBezTo>
                    <a:pt x="2104" y="2901"/>
                    <a:pt x="1075" y="3214"/>
                    <a:pt x="0" y="3340"/>
                  </a:cubicBezTo>
                  <a:lnTo>
                    <a:pt x="0" y="9585"/>
                  </a:lnTo>
                  <a:cubicBezTo>
                    <a:pt x="1075" y="9459"/>
                    <a:pt x="2084" y="9141"/>
                    <a:pt x="2921" y="8657"/>
                  </a:cubicBezTo>
                  <a:cubicBezTo>
                    <a:pt x="4076" y="7986"/>
                    <a:pt x="4646" y="7123"/>
                    <a:pt x="4646" y="6241"/>
                  </a:cubicBezTo>
                  <a:lnTo>
                    <a:pt x="4667" y="13"/>
                  </a:lnTo>
                  <a:close/>
                </a:path>
              </a:pathLst>
            </a:custGeom>
            <a:solidFill>
              <a:srgbClr val="FF248A">
                <a:alpha val="2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9"/>
            <p:cNvSpPr/>
            <p:nvPr/>
          </p:nvSpPr>
          <p:spPr>
            <a:xfrm>
              <a:off x="1266798" y="2327020"/>
              <a:ext cx="769232" cy="1384274"/>
            </a:xfrm>
            <a:custGeom>
              <a:rect b="b" l="l" r="r" t="t"/>
              <a:pathLst>
                <a:path extrusionOk="0" h="12865" w="7149">
                  <a:moveTo>
                    <a:pt x="41" y="1"/>
                  </a:moveTo>
                  <a:lnTo>
                    <a:pt x="20" y="8279"/>
                  </a:lnTo>
                  <a:cubicBezTo>
                    <a:pt x="0" y="9459"/>
                    <a:pt x="777" y="10635"/>
                    <a:pt x="2356" y="11538"/>
                  </a:cubicBezTo>
                  <a:cubicBezTo>
                    <a:pt x="3678" y="12314"/>
                    <a:pt x="5383" y="12758"/>
                    <a:pt x="7148" y="12864"/>
                  </a:cubicBezTo>
                  <a:lnTo>
                    <a:pt x="7148" y="4581"/>
                  </a:lnTo>
                  <a:cubicBezTo>
                    <a:pt x="5403" y="4475"/>
                    <a:pt x="3698" y="4036"/>
                    <a:pt x="2376" y="3280"/>
                  </a:cubicBezTo>
                  <a:cubicBezTo>
                    <a:pt x="822" y="2372"/>
                    <a:pt x="41" y="1176"/>
                    <a:pt x="41" y="1"/>
                  </a:cubicBezTo>
                  <a:close/>
                </a:path>
              </a:pathLst>
            </a:custGeom>
            <a:solidFill>
              <a:srgbClr val="1501A9">
                <a:alpha val="4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9"/>
            <p:cNvSpPr/>
            <p:nvPr/>
          </p:nvSpPr>
          <p:spPr>
            <a:xfrm>
              <a:off x="914506" y="2476373"/>
              <a:ext cx="766542" cy="1384166"/>
            </a:xfrm>
            <a:custGeom>
              <a:rect b="b" l="l" r="r" t="t"/>
              <a:pathLst>
                <a:path extrusionOk="0" h="12864" w="7124">
                  <a:moveTo>
                    <a:pt x="21" y="0"/>
                  </a:moveTo>
                  <a:lnTo>
                    <a:pt x="1" y="8278"/>
                  </a:lnTo>
                  <a:cubicBezTo>
                    <a:pt x="1" y="9459"/>
                    <a:pt x="778" y="10634"/>
                    <a:pt x="2331" y="11537"/>
                  </a:cubicBezTo>
                  <a:cubicBezTo>
                    <a:pt x="3678" y="12314"/>
                    <a:pt x="5378" y="12758"/>
                    <a:pt x="7124" y="12864"/>
                  </a:cubicBezTo>
                  <a:lnTo>
                    <a:pt x="7124" y="4581"/>
                  </a:lnTo>
                  <a:cubicBezTo>
                    <a:pt x="5378" y="4475"/>
                    <a:pt x="3698" y="4036"/>
                    <a:pt x="2352" y="3279"/>
                  </a:cubicBezTo>
                  <a:cubicBezTo>
                    <a:pt x="798" y="2371"/>
                    <a:pt x="21" y="1196"/>
                    <a:pt x="21" y="0"/>
                  </a:cubicBezTo>
                  <a:close/>
                </a:path>
              </a:pathLst>
            </a:custGeom>
            <a:solidFill>
              <a:srgbClr val="8F79F9">
                <a:alpha val="33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9"/>
          <p:cNvSpPr/>
          <p:nvPr/>
        </p:nvSpPr>
        <p:spPr>
          <a:xfrm>
            <a:off x="1213426" y="1522241"/>
            <a:ext cx="1868366" cy="985293"/>
          </a:xfrm>
          <a:custGeom>
            <a:rect b="b" l="l" r="r" t="t"/>
            <a:pathLst>
              <a:path extrusionOk="0" h="9157" w="17364">
                <a:moveTo>
                  <a:pt x="8651" y="82"/>
                </a:moveTo>
                <a:cubicBezTo>
                  <a:pt x="10640" y="82"/>
                  <a:pt x="12631" y="523"/>
                  <a:pt x="14145" y="1406"/>
                </a:cubicBezTo>
                <a:cubicBezTo>
                  <a:pt x="17197" y="3151"/>
                  <a:pt x="17217" y="6006"/>
                  <a:pt x="14190" y="7752"/>
                </a:cubicBezTo>
                <a:cubicBezTo>
                  <a:pt x="12672" y="8637"/>
                  <a:pt x="10679" y="9078"/>
                  <a:pt x="8685" y="9078"/>
                </a:cubicBezTo>
                <a:cubicBezTo>
                  <a:pt x="6702" y="9078"/>
                  <a:pt x="4717" y="8642"/>
                  <a:pt x="3198" y="7772"/>
                </a:cubicBezTo>
                <a:cubicBezTo>
                  <a:pt x="172" y="6006"/>
                  <a:pt x="146" y="3151"/>
                  <a:pt x="3173" y="1406"/>
                </a:cubicBezTo>
                <a:cubicBezTo>
                  <a:pt x="4676" y="523"/>
                  <a:pt x="6663" y="82"/>
                  <a:pt x="8651" y="82"/>
                </a:cubicBezTo>
                <a:close/>
                <a:moveTo>
                  <a:pt x="8654" y="1"/>
                </a:moveTo>
                <a:cubicBezTo>
                  <a:pt x="6628" y="1"/>
                  <a:pt x="4606" y="447"/>
                  <a:pt x="3072" y="1340"/>
                </a:cubicBezTo>
                <a:cubicBezTo>
                  <a:pt x="0" y="3126"/>
                  <a:pt x="0" y="6026"/>
                  <a:pt x="3112" y="7817"/>
                </a:cubicBezTo>
                <a:cubicBezTo>
                  <a:pt x="4656" y="8710"/>
                  <a:pt x="6684" y="9157"/>
                  <a:pt x="8710" y="9157"/>
                </a:cubicBezTo>
                <a:cubicBezTo>
                  <a:pt x="10736" y="9157"/>
                  <a:pt x="12760" y="8710"/>
                  <a:pt x="14296" y="7817"/>
                </a:cubicBezTo>
                <a:cubicBezTo>
                  <a:pt x="17363" y="6026"/>
                  <a:pt x="17343" y="3126"/>
                  <a:pt x="14251" y="1340"/>
                </a:cubicBezTo>
                <a:cubicBezTo>
                  <a:pt x="12707" y="447"/>
                  <a:pt x="10679" y="1"/>
                  <a:pt x="8654" y="1"/>
                </a:cubicBezTo>
                <a:close/>
              </a:path>
            </a:pathLst>
          </a:custGeom>
          <a:solidFill>
            <a:srgbClr val="FF24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txBox="1"/>
          <p:nvPr>
            <p:ph type="title"/>
          </p:nvPr>
        </p:nvSpPr>
        <p:spPr>
          <a:xfrm>
            <a:off x="4815800" y="761175"/>
            <a:ext cx="2817600" cy="37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PROBLEM DEFINITION</a:t>
            </a:r>
            <a:endParaRPr sz="2800"/>
          </a:p>
        </p:txBody>
      </p:sp>
      <p:sp>
        <p:nvSpPr>
          <p:cNvPr id="688" name="Google Shape;688;p39"/>
          <p:cNvSpPr txBox="1"/>
          <p:nvPr>
            <p:ph idx="1" type="subTitle"/>
          </p:nvPr>
        </p:nvSpPr>
        <p:spPr>
          <a:xfrm>
            <a:off x="3735100" y="1581450"/>
            <a:ext cx="4532700" cy="11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What are the </a:t>
            </a:r>
            <a:r>
              <a:rPr b="1" lang="en" sz="2600"/>
              <a:t>main drivers</a:t>
            </a:r>
            <a:r>
              <a:rPr lang="en" sz="2600"/>
              <a:t> of HDB resale price,</a:t>
            </a:r>
            <a:r>
              <a:rPr lang="en" sz="2600"/>
              <a:t> and what should we look out for to maximise the value?</a:t>
            </a:r>
            <a:endParaRPr sz="2600"/>
          </a:p>
          <a:p>
            <a:pPr indent="0" lvl="0" marL="0" rtl="0" algn="ctr">
              <a:spcBef>
                <a:spcPts val="0"/>
              </a:spcBef>
              <a:spcAft>
                <a:spcPts val="0"/>
              </a:spcAft>
              <a:buNone/>
            </a:pPr>
            <a:r>
              <a:t/>
            </a:r>
            <a:endParaRPr sz="2600">
              <a:solidFill>
                <a:srgbClr val="000000"/>
              </a:solidFill>
            </a:endParaRPr>
          </a:p>
        </p:txBody>
      </p:sp>
      <p:sp>
        <p:nvSpPr>
          <p:cNvPr id="689" name="Google Shape;689;p39"/>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PROBLEM DEFINITION</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0"/>
          <p:cNvSpPr txBox="1"/>
          <p:nvPr>
            <p:ph type="title"/>
          </p:nvPr>
        </p:nvSpPr>
        <p:spPr>
          <a:xfrm>
            <a:off x="2607200" y="540000"/>
            <a:ext cx="39297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695" name="Google Shape;695;p40"/>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a:t>
            </a:r>
            <a:endParaRPr>
              <a:latin typeface="Roboto"/>
              <a:ea typeface="Roboto"/>
              <a:cs typeface="Roboto"/>
              <a:sym typeface="Roboto"/>
            </a:endParaRPr>
          </a:p>
        </p:txBody>
      </p:sp>
      <p:pic>
        <p:nvPicPr>
          <p:cNvPr id="696" name="Google Shape;696;p40"/>
          <p:cNvPicPr preferRelativeResize="0"/>
          <p:nvPr/>
        </p:nvPicPr>
        <p:blipFill>
          <a:blip r:embed="rId3">
            <a:alphaModFix/>
          </a:blip>
          <a:stretch>
            <a:fillRect/>
          </a:stretch>
        </p:blipFill>
        <p:spPr>
          <a:xfrm>
            <a:off x="2518000" y="1226325"/>
            <a:ext cx="4108100" cy="346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1"/>
          <p:cNvSpPr txBox="1"/>
          <p:nvPr>
            <p:ph type="title"/>
          </p:nvPr>
        </p:nvSpPr>
        <p:spPr>
          <a:xfrm>
            <a:off x="2202450" y="529325"/>
            <a:ext cx="4739100" cy="4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CONVERTING REMAINING LEASE </a:t>
            </a:r>
            <a:endParaRPr/>
          </a:p>
        </p:txBody>
      </p:sp>
      <p:pic>
        <p:nvPicPr>
          <p:cNvPr id="702" name="Google Shape;702;p41"/>
          <p:cNvPicPr preferRelativeResize="0"/>
          <p:nvPr/>
        </p:nvPicPr>
        <p:blipFill>
          <a:blip r:embed="rId3">
            <a:alphaModFix/>
          </a:blip>
          <a:stretch>
            <a:fillRect/>
          </a:stretch>
        </p:blipFill>
        <p:spPr>
          <a:xfrm>
            <a:off x="559623" y="1076325"/>
            <a:ext cx="4348649" cy="1444450"/>
          </a:xfrm>
          <a:prstGeom prst="rect">
            <a:avLst/>
          </a:prstGeom>
          <a:noFill/>
          <a:ln>
            <a:noFill/>
          </a:ln>
        </p:spPr>
      </p:pic>
      <p:sp>
        <p:nvSpPr>
          <p:cNvPr id="703" name="Google Shape;703;p41"/>
          <p:cNvSpPr txBox="1"/>
          <p:nvPr>
            <p:ph idx="4294967295" type="subTitle"/>
          </p:nvPr>
        </p:nvSpPr>
        <p:spPr>
          <a:xfrm>
            <a:off x="5644700" y="1459763"/>
            <a:ext cx="2400000" cy="838200"/>
          </a:xfrm>
          <a:prstGeom prst="rect">
            <a:avLst/>
          </a:prstGeom>
          <a:solidFill>
            <a:srgbClr val="797FA2">
              <a:alpha val="379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a:t>Used a </a:t>
            </a:r>
            <a:r>
              <a:rPr b="1" lang="en"/>
              <a:t>helper function</a:t>
            </a:r>
            <a:r>
              <a:rPr lang="en"/>
              <a:t> to convert the remaining lease from </a:t>
            </a:r>
            <a:r>
              <a:rPr lang="en"/>
              <a:t>strings to integers</a:t>
            </a:r>
            <a:endParaRPr/>
          </a:p>
        </p:txBody>
      </p:sp>
      <p:pic>
        <p:nvPicPr>
          <p:cNvPr id="704" name="Google Shape;704;p41"/>
          <p:cNvPicPr preferRelativeResize="0"/>
          <p:nvPr/>
        </p:nvPicPr>
        <p:blipFill>
          <a:blip r:embed="rId4">
            <a:alphaModFix/>
          </a:blip>
          <a:stretch>
            <a:fillRect/>
          </a:stretch>
        </p:blipFill>
        <p:spPr>
          <a:xfrm>
            <a:off x="3245737" y="2750800"/>
            <a:ext cx="2652535" cy="2026400"/>
          </a:xfrm>
          <a:prstGeom prst="rect">
            <a:avLst/>
          </a:prstGeom>
          <a:noFill/>
          <a:ln>
            <a:noFill/>
          </a:ln>
        </p:spPr>
      </p:pic>
      <p:pic>
        <p:nvPicPr>
          <p:cNvPr id="705" name="Google Shape;705;p41"/>
          <p:cNvPicPr preferRelativeResize="0"/>
          <p:nvPr/>
        </p:nvPicPr>
        <p:blipFill>
          <a:blip r:embed="rId5">
            <a:alphaModFix/>
          </a:blip>
          <a:stretch>
            <a:fillRect/>
          </a:stretch>
        </p:blipFill>
        <p:spPr>
          <a:xfrm>
            <a:off x="559625" y="2750800"/>
            <a:ext cx="2400075" cy="2026400"/>
          </a:xfrm>
          <a:prstGeom prst="rect">
            <a:avLst/>
          </a:prstGeom>
          <a:noFill/>
          <a:ln>
            <a:noFill/>
          </a:ln>
        </p:spPr>
      </p:pic>
      <p:pic>
        <p:nvPicPr>
          <p:cNvPr id="706" name="Google Shape;706;p41"/>
          <p:cNvPicPr preferRelativeResize="0"/>
          <p:nvPr/>
        </p:nvPicPr>
        <p:blipFill>
          <a:blip r:embed="rId6">
            <a:alphaModFix/>
          </a:blip>
          <a:stretch>
            <a:fillRect/>
          </a:stretch>
        </p:blipFill>
        <p:spPr>
          <a:xfrm>
            <a:off x="171106" y="4167700"/>
            <a:ext cx="434100" cy="613976"/>
          </a:xfrm>
          <a:prstGeom prst="rect">
            <a:avLst/>
          </a:prstGeom>
          <a:noFill/>
          <a:ln>
            <a:noFill/>
          </a:ln>
        </p:spPr>
      </p:pic>
      <p:pic>
        <p:nvPicPr>
          <p:cNvPr id="707" name="Google Shape;707;p41"/>
          <p:cNvPicPr preferRelativeResize="0"/>
          <p:nvPr/>
        </p:nvPicPr>
        <p:blipFill>
          <a:blip r:embed="rId6">
            <a:alphaModFix/>
          </a:blip>
          <a:stretch>
            <a:fillRect/>
          </a:stretch>
        </p:blipFill>
        <p:spPr>
          <a:xfrm>
            <a:off x="2900631" y="4103525"/>
            <a:ext cx="434100" cy="613976"/>
          </a:xfrm>
          <a:prstGeom prst="rect">
            <a:avLst/>
          </a:prstGeom>
          <a:noFill/>
          <a:ln>
            <a:noFill/>
          </a:ln>
        </p:spPr>
      </p:pic>
      <p:sp>
        <p:nvSpPr>
          <p:cNvPr id="708" name="Google Shape;708;p41"/>
          <p:cNvSpPr txBox="1"/>
          <p:nvPr/>
        </p:nvSpPr>
        <p:spPr>
          <a:xfrm>
            <a:off x="36175" y="4772525"/>
            <a:ext cx="333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Teko"/>
                <a:ea typeface="Teko"/>
                <a:cs typeface="Teko"/>
                <a:sym typeface="Teko"/>
              </a:rPr>
              <a:t>DATA CLEANING - CONVERTING REMAINING LEASE</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ta Center Company Profile by Slidesgo">
  <a:themeElements>
    <a:clrScheme name="Simple Light">
      <a:dk1>
        <a:srgbClr val="000000"/>
      </a:dk1>
      <a:lt1>
        <a:srgbClr val="FFFFFF"/>
      </a:lt1>
      <a:dk2>
        <a:srgbClr val="17163E"/>
      </a:dk2>
      <a:lt2>
        <a:srgbClr val="180175"/>
      </a:lt2>
      <a:accent1>
        <a:srgbClr val="1501A9"/>
      </a:accent1>
      <a:accent2>
        <a:srgbClr val="8C74F9"/>
      </a:accent2>
      <a:accent3>
        <a:srgbClr val="AD95E6"/>
      </a:accent3>
      <a:accent4>
        <a:srgbClr val="B0A1FB"/>
      </a:accent4>
      <a:accent5>
        <a:srgbClr val="FF248A"/>
      </a:accent5>
      <a:accent6>
        <a:srgbClr val="4CEEF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